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9" r:id="rId2"/>
  </p:sldMasterIdLst>
  <p:notesMasterIdLst>
    <p:notesMasterId r:id="rId25"/>
  </p:notesMasterIdLst>
  <p:sldIdLst>
    <p:sldId id="3378" r:id="rId3"/>
    <p:sldId id="3416" r:id="rId4"/>
    <p:sldId id="3411" r:id="rId5"/>
    <p:sldId id="3415" r:id="rId6"/>
    <p:sldId id="3414" r:id="rId7"/>
    <p:sldId id="3430" r:id="rId8"/>
    <p:sldId id="3402" r:id="rId9"/>
    <p:sldId id="3418" r:id="rId10"/>
    <p:sldId id="3412" r:id="rId11"/>
    <p:sldId id="3384" r:id="rId12"/>
    <p:sldId id="3422" r:id="rId13"/>
    <p:sldId id="3413" r:id="rId14"/>
    <p:sldId id="3428" r:id="rId15"/>
    <p:sldId id="3429" r:id="rId16"/>
    <p:sldId id="3423" r:id="rId17"/>
    <p:sldId id="3424" r:id="rId18"/>
    <p:sldId id="3425" r:id="rId19"/>
    <p:sldId id="3426" r:id="rId20"/>
    <p:sldId id="3427" r:id="rId21"/>
    <p:sldId id="3431" r:id="rId22"/>
    <p:sldId id="3432" r:id="rId23"/>
    <p:sldId id="3433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58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6293F4-DF2B-45B0-9B7B-79D162B2373C}" type="doc">
      <dgm:prSet loTypeId="urn:microsoft.com/office/officeart/2005/8/layout/radial5" loCatId="cycle" qsTypeId="urn:microsoft.com/office/officeart/2005/8/quickstyle/simple4#1" qsCatId="simple" csTypeId="urn:microsoft.com/office/officeart/2005/8/colors/colorful1#1" csCatId="colorful" phldr="1"/>
      <dgm:spPr/>
      <dgm:t>
        <a:bodyPr/>
        <a:lstStyle/>
        <a:p>
          <a:endParaRPr lang="cs-CZ"/>
        </a:p>
      </dgm:t>
    </dgm:pt>
    <dgm:pt modelId="{31AB1EAB-406F-4195-AAD2-EF88806AE20D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cs-CZ" b="1" dirty="0"/>
            <a:t>SPRM</a:t>
          </a:r>
        </a:p>
      </dgm:t>
    </dgm:pt>
    <dgm:pt modelId="{7812B58A-86BB-4DEF-A4D0-316BECA1E906}" type="parTrans" cxnId="{E4D879E2-B07E-40B4-81C8-D65090662DDC}">
      <dgm:prSet/>
      <dgm:spPr/>
      <dgm:t>
        <a:bodyPr/>
        <a:lstStyle/>
        <a:p>
          <a:endParaRPr lang="cs-CZ" b="1"/>
        </a:p>
      </dgm:t>
    </dgm:pt>
    <dgm:pt modelId="{066D17C7-1066-4C4A-ACC6-9CB24380064F}" type="sibTrans" cxnId="{E4D879E2-B07E-40B4-81C8-D65090662DDC}">
      <dgm:prSet/>
      <dgm:spPr/>
      <dgm:t>
        <a:bodyPr/>
        <a:lstStyle/>
        <a:p>
          <a:endParaRPr lang="cs-CZ" b="1"/>
        </a:p>
      </dgm:t>
    </dgm:pt>
    <dgm:pt modelId="{682FE712-FBDB-4F79-9C03-9BA70FA29380}">
      <dgm:prSet phldrT="[Text]" custT="1"/>
      <dgm:spPr>
        <a:solidFill>
          <a:srgbClr val="E30045"/>
        </a:solidFill>
      </dgm:spPr>
      <dgm:t>
        <a:bodyPr/>
        <a:lstStyle/>
        <a:p>
          <a:r>
            <a:rPr lang="cs-CZ" sz="1400" b="1" dirty="0"/>
            <a:t>Základní charakteristika a socio demografie</a:t>
          </a:r>
        </a:p>
      </dgm:t>
    </dgm:pt>
    <dgm:pt modelId="{5C7F6154-21AC-4A3F-A8B7-A67458ED56D9}" type="parTrans" cxnId="{DB9E2533-A512-4018-AC59-E1910D52A5C3}">
      <dgm:prSet/>
      <dgm:spPr>
        <a:solidFill>
          <a:srgbClr val="E30045"/>
        </a:solidFill>
      </dgm:spPr>
      <dgm:t>
        <a:bodyPr/>
        <a:lstStyle/>
        <a:p>
          <a:endParaRPr lang="cs-CZ" b="1"/>
        </a:p>
      </dgm:t>
    </dgm:pt>
    <dgm:pt modelId="{08F67E95-FB3E-48E8-8B6A-88F53FCE7020}" type="sibTrans" cxnId="{DB9E2533-A512-4018-AC59-E1910D52A5C3}">
      <dgm:prSet/>
      <dgm:spPr/>
      <dgm:t>
        <a:bodyPr/>
        <a:lstStyle/>
        <a:p>
          <a:endParaRPr lang="cs-CZ" b="1"/>
        </a:p>
      </dgm:t>
    </dgm:pt>
    <dgm:pt modelId="{14EA4CA2-75AD-4918-9C39-8AC0123FB385}">
      <dgm:prSet custT="1"/>
      <dgm:spPr>
        <a:solidFill>
          <a:srgbClr val="F6A800"/>
        </a:solidFill>
      </dgm:spPr>
      <dgm:t>
        <a:bodyPr/>
        <a:lstStyle/>
        <a:p>
          <a:r>
            <a:rPr lang="cs-CZ" sz="1400" b="1" dirty="0"/>
            <a:t>Správa, rozvoj a řízení města a jeho magistrátu</a:t>
          </a:r>
        </a:p>
      </dgm:t>
    </dgm:pt>
    <dgm:pt modelId="{7D72C87F-0624-42B5-B441-D113AC546AA7}" type="parTrans" cxnId="{40FCD2D4-7243-42D2-A5C5-B61B0AEB6D95}">
      <dgm:prSet/>
      <dgm:spPr>
        <a:solidFill>
          <a:srgbClr val="FFC000"/>
        </a:solidFill>
      </dgm:spPr>
      <dgm:t>
        <a:bodyPr/>
        <a:lstStyle/>
        <a:p>
          <a:endParaRPr lang="cs-CZ" b="1"/>
        </a:p>
      </dgm:t>
    </dgm:pt>
    <dgm:pt modelId="{9EBAD9FF-0585-40BA-8CBC-430D9DF5F8FB}" type="sibTrans" cxnId="{40FCD2D4-7243-42D2-A5C5-B61B0AEB6D95}">
      <dgm:prSet/>
      <dgm:spPr/>
      <dgm:t>
        <a:bodyPr/>
        <a:lstStyle/>
        <a:p>
          <a:endParaRPr lang="cs-CZ" b="1"/>
        </a:p>
      </dgm:t>
    </dgm:pt>
    <dgm:pt modelId="{3954ED12-5BA7-466F-8AD8-1277A297ACB4}">
      <dgm:prSet custT="1"/>
      <dgm:spPr>
        <a:solidFill>
          <a:srgbClr val="446BC7"/>
        </a:solidFill>
      </dgm:spPr>
      <dgm:t>
        <a:bodyPr/>
        <a:lstStyle/>
        <a:p>
          <a:r>
            <a:rPr lang="cs-CZ" sz="1400" b="1" dirty="0"/>
            <a:t>Finanční řízení, hospodaření a majetek</a:t>
          </a:r>
        </a:p>
      </dgm:t>
    </dgm:pt>
    <dgm:pt modelId="{9CEEAC39-1F7A-40F8-8A8D-FC1594F8D519}" type="parTrans" cxnId="{9D255F3A-6B1B-40AA-9024-8B0EE314C020}">
      <dgm:prSet/>
      <dgm:spPr>
        <a:solidFill>
          <a:srgbClr val="446BC7"/>
        </a:solidFill>
      </dgm:spPr>
      <dgm:t>
        <a:bodyPr/>
        <a:lstStyle/>
        <a:p>
          <a:endParaRPr lang="cs-CZ" b="1"/>
        </a:p>
      </dgm:t>
    </dgm:pt>
    <dgm:pt modelId="{FBF250FE-01C7-4414-AA29-CADEB55315F0}" type="sibTrans" cxnId="{9D255F3A-6B1B-40AA-9024-8B0EE314C020}">
      <dgm:prSet/>
      <dgm:spPr/>
      <dgm:t>
        <a:bodyPr/>
        <a:lstStyle/>
        <a:p>
          <a:endParaRPr lang="cs-CZ" b="1"/>
        </a:p>
      </dgm:t>
    </dgm:pt>
    <dgm:pt modelId="{925A9642-584F-4920-842A-F99E74C9C4A6}">
      <dgm:prSet custT="1"/>
      <dgm:spPr>
        <a:solidFill>
          <a:srgbClr val="8DBE48"/>
        </a:solidFill>
      </dgm:spPr>
      <dgm:t>
        <a:bodyPr/>
        <a:lstStyle/>
        <a:p>
          <a:r>
            <a:rPr lang="cs-CZ" sz="1400" b="1" dirty="0"/>
            <a:t>Doprava</a:t>
          </a:r>
        </a:p>
      </dgm:t>
    </dgm:pt>
    <dgm:pt modelId="{CF49240B-4063-4037-9B04-54B9D4442817}" type="parTrans" cxnId="{D12662BE-276F-42CB-A39C-44D05AB3B81B}">
      <dgm:prSet/>
      <dgm:spPr>
        <a:solidFill>
          <a:srgbClr val="8DBE48"/>
        </a:solidFill>
      </dgm:spPr>
      <dgm:t>
        <a:bodyPr/>
        <a:lstStyle/>
        <a:p>
          <a:endParaRPr lang="cs-CZ" b="1"/>
        </a:p>
      </dgm:t>
    </dgm:pt>
    <dgm:pt modelId="{4B496EAA-6DB6-4C4E-9122-D10C2C4A04E7}" type="sibTrans" cxnId="{D12662BE-276F-42CB-A39C-44D05AB3B81B}">
      <dgm:prSet/>
      <dgm:spPr/>
      <dgm:t>
        <a:bodyPr/>
        <a:lstStyle/>
        <a:p>
          <a:endParaRPr lang="cs-CZ" b="1"/>
        </a:p>
      </dgm:t>
    </dgm:pt>
    <dgm:pt modelId="{7F9F4E98-5AF9-4F8D-9EF9-213914620BE9}">
      <dgm:prSet custT="1"/>
      <dgm:spPr>
        <a:solidFill>
          <a:srgbClr val="5780BC"/>
        </a:solidFill>
      </dgm:spPr>
      <dgm:t>
        <a:bodyPr/>
        <a:lstStyle/>
        <a:p>
          <a:r>
            <a:rPr lang="cs-CZ" sz="1400" b="1" dirty="0"/>
            <a:t>Životní prostředí, krajina, zemědělství</a:t>
          </a:r>
        </a:p>
      </dgm:t>
    </dgm:pt>
    <dgm:pt modelId="{96A2083B-C536-48B0-B7B1-7EBE30C2A3F1}" type="parTrans" cxnId="{B6FD4E40-E7BE-480A-9D0C-AA90D6E44094}">
      <dgm:prSet/>
      <dgm:spPr>
        <a:solidFill>
          <a:srgbClr val="5780BC"/>
        </a:solidFill>
      </dgm:spPr>
      <dgm:t>
        <a:bodyPr/>
        <a:lstStyle/>
        <a:p>
          <a:endParaRPr lang="cs-CZ" b="1"/>
        </a:p>
      </dgm:t>
    </dgm:pt>
    <dgm:pt modelId="{E98B1ED8-C626-428A-80EC-708801F74027}" type="sibTrans" cxnId="{B6FD4E40-E7BE-480A-9D0C-AA90D6E44094}">
      <dgm:prSet/>
      <dgm:spPr/>
      <dgm:t>
        <a:bodyPr/>
        <a:lstStyle/>
        <a:p>
          <a:endParaRPr lang="cs-CZ" b="1"/>
        </a:p>
      </dgm:t>
    </dgm:pt>
    <dgm:pt modelId="{48E235AE-B26D-4C60-ADF6-83BBB38B6EFB}">
      <dgm:prSet custT="1"/>
      <dgm:spPr>
        <a:solidFill>
          <a:srgbClr val="7030A0"/>
        </a:solidFill>
      </dgm:spPr>
      <dgm:t>
        <a:bodyPr/>
        <a:lstStyle/>
        <a:p>
          <a:r>
            <a:rPr lang="cs-CZ" sz="1400" b="1" dirty="0"/>
            <a:t>Sociální služby, zdravotnictví a školství</a:t>
          </a:r>
        </a:p>
      </dgm:t>
    </dgm:pt>
    <dgm:pt modelId="{AD2A32BB-41DD-4221-82E2-927B40D8053D}" type="parTrans" cxnId="{F21ECEC0-0FC8-4454-BF82-180F49CC81DE}">
      <dgm:prSet/>
      <dgm:spPr>
        <a:solidFill>
          <a:srgbClr val="7030A0"/>
        </a:solidFill>
      </dgm:spPr>
      <dgm:t>
        <a:bodyPr/>
        <a:lstStyle/>
        <a:p>
          <a:endParaRPr lang="cs-CZ" b="1"/>
        </a:p>
      </dgm:t>
    </dgm:pt>
    <dgm:pt modelId="{F58EC554-4412-4209-A5A5-577A87C5C4A7}" type="sibTrans" cxnId="{F21ECEC0-0FC8-4454-BF82-180F49CC81DE}">
      <dgm:prSet/>
      <dgm:spPr/>
      <dgm:t>
        <a:bodyPr/>
        <a:lstStyle/>
        <a:p>
          <a:endParaRPr lang="cs-CZ" b="1"/>
        </a:p>
      </dgm:t>
    </dgm:pt>
    <dgm:pt modelId="{E16C5795-C1F5-45E0-9EC7-4F258FB7C59B}">
      <dgm:prSet custT="1"/>
      <dgm:spPr>
        <a:solidFill>
          <a:srgbClr val="003576"/>
        </a:solidFill>
      </dgm:spPr>
      <dgm:t>
        <a:bodyPr/>
        <a:lstStyle/>
        <a:p>
          <a:r>
            <a:rPr lang="cs-CZ" sz="1400" b="1" dirty="0"/>
            <a:t>Trh práce, nezaměstnanost, podnikatelské prostředí</a:t>
          </a:r>
        </a:p>
      </dgm:t>
    </dgm:pt>
    <dgm:pt modelId="{3F60E2C1-6A8F-4740-934D-F34E638192E6}" type="parTrans" cxnId="{57DF4DA8-A9EF-45FA-B6F4-BF8FEBE679EF}">
      <dgm:prSet/>
      <dgm:spPr>
        <a:solidFill>
          <a:srgbClr val="002060"/>
        </a:solidFill>
      </dgm:spPr>
      <dgm:t>
        <a:bodyPr/>
        <a:lstStyle/>
        <a:p>
          <a:endParaRPr lang="cs-CZ" b="1"/>
        </a:p>
      </dgm:t>
    </dgm:pt>
    <dgm:pt modelId="{E017F115-BC92-486A-80CA-16CD75FB3B47}" type="sibTrans" cxnId="{57DF4DA8-A9EF-45FA-B6F4-BF8FEBE679EF}">
      <dgm:prSet/>
      <dgm:spPr/>
      <dgm:t>
        <a:bodyPr/>
        <a:lstStyle/>
        <a:p>
          <a:endParaRPr lang="cs-CZ" b="1"/>
        </a:p>
      </dgm:t>
    </dgm:pt>
    <dgm:pt modelId="{AF8F4BA6-4F83-48A8-9118-7A2494BA579A}">
      <dgm:prSet custT="1"/>
      <dgm:spPr/>
      <dgm:t>
        <a:bodyPr/>
        <a:lstStyle/>
        <a:p>
          <a:r>
            <a:rPr lang="cs-CZ" sz="1400" b="1" dirty="0"/>
            <a:t>Trávení volného času</a:t>
          </a:r>
        </a:p>
      </dgm:t>
    </dgm:pt>
    <dgm:pt modelId="{479713E7-8E44-40CB-A5E9-203FD8401956}" type="parTrans" cxnId="{BC67FD85-4A8C-4BEE-9413-F534BA3E680F}">
      <dgm:prSet/>
      <dgm:spPr/>
      <dgm:t>
        <a:bodyPr/>
        <a:lstStyle/>
        <a:p>
          <a:endParaRPr lang="cs-CZ"/>
        </a:p>
      </dgm:t>
    </dgm:pt>
    <dgm:pt modelId="{0D43E15B-ADAE-4AFF-86D8-7EF21A792E59}" type="sibTrans" cxnId="{BC67FD85-4A8C-4BEE-9413-F534BA3E680F}">
      <dgm:prSet/>
      <dgm:spPr/>
      <dgm:t>
        <a:bodyPr/>
        <a:lstStyle/>
        <a:p>
          <a:endParaRPr lang="cs-CZ"/>
        </a:p>
      </dgm:t>
    </dgm:pt>
    <dgm:pt modelId="{F6907725-E6D3-4137-9693-9C11A3B6E751}">
      <dgm:prSet custT="1"/>
      <dgm:spPr/>
      <dgm:t>
        <a:bodyPr/>
        <a:lstStyle/>
        <a:p>
          <a:r>
            <a:rPr lang="cs-CZ" sz="1400" b="1" dirty="0"/>
            <a:t>Cestovní ruch</a:t>
          </a:r>
        </a:p>
      </dgm:t>
    </dgm:pt>
    <dgm:pt modelId="{C04CEDD8-FB8A-4B64-AEE3-96BF618C02B3}" type="parTrans" cxnId="{50D1EA08-CE03-4AD5-A9C1-F529FF21B9B6}">
      <dgm:prSet/>
      <dgm:spPr/>
      <dgm:t>
        <a:bodyPr/>
        <a:lstStyle/>
        <a:p>
          <a:endParaRPr lang="cs-CZ"/>
        </a:p>
      </dgm:t>
    </dgm:pt>
    <dgm:pt modelId="{DE29F924-228B-4615-8D38-4AC5AB0997FD}" type="sibTrans" cxnId="{50D1EA08-CE03-4AD5-A9C1-F529FF21B9B6}">
      <dgm:prSet/>
      <dgm:spPr/>
      <dgm:t>
        <a:bodyPr/>
        <a:lstStyle/>
        <a:p>
          <a:endParaRPr lang="cs-CZ"/>
        </a:p>
      </dgm:t>
    </dgm:pt>
    <dgm:pt modelId="{F828FC91-664E-413C-9FFF-178CDDEB7A33}" type="pres">
      <dgm:prSet presAssocID="{E46293F4-DF2B-45B0-9B7B-79D162B2373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B54409A-9483-44E0-A9B7-D0180798855A}" type="pres">
      <dgm:prSet presAssocID="{31AB1EAB-406F-4195-AAD2-EF88806AE20D}" presName="centerShape" presStyleLbl="node0" presStyleIdx="0" presStyleCnt="1"/>
      <dgm:spPr/>
    </dgm:pt>
    <dgm:pt modelId="{4695F571-3B56-4EC6-A0CA-E6B19B7F6229}" type="pres">
      <dgm:prSet presAssocID="{5C7F6154-21AC-4A3F-A8B7-A67458ED56D9}" presName="parTrans" presStyleLbl="sibTrans2D1" presStyleIdx="0" presStyleCnt="9"/>
      <dgm:spPr/>
    </dgm:pt>
    <dgm:pt modelId="{1874E9A2-EF18-433E-A6BE-2763039BF1D1}" type="pres">
      <dgm:prSet presAssocID="{5C7F6154-21AC-4A3F-A8B7-A67458ED56D9}" presName="connectorText" presStyleLbl="sibTrans2D1" presStyleIdx="0" presStyleCnt="9"/>
      <dgm:spPr/>
    </dgm:pt>
    <dgm:pt modelId="{FFD72530-D964-42BD-814A-A5416EEE59BF}" type="pres">
      <dgm:prSet presAssocID="{682FE712-FBDB-4F79-9C03-9BA70FA29380}" presName="node" presStyleLbl="node1" presStyleIdx="0" presStyleCnt="9" custScaleX="119680" custScaleY="119680">
        <dgm:presLayoutVars>
          <dgm:bulletEnabled val="1"/>
        </dgm:presLayoutVars>
      </dgm:prSet>
      <dgm:spPr/>
    </dgm:pt>
    <dgm:pt modelId="{EF311053-DABF-4105-A82D-F82DE18BC311}" type="pres">
      <dgm:prSet presAssocID="{7D72C87F-0624-42B5-B441-D113AC546AA7}" presName="parTrans" presStyleLbl="sibTrans2D1" presStyleIdx="1" presStyleCnt="9"/>
      <dgm:spPr/>
    </dgm:pt>
    <dgm:pt modelId="{11EA86BD-5513-4A8B-8A5C-B51F42D80707}" type="pres">
      <dgm:prSet presAssocID="{7D72C87F-0624-42B5-B441-D113AC546AA7}" presName="connectorText" presStyleLbl="sibTrans2D1" presStyleIdx="1" presStyleCnt="9"/>
      <dgm:spPr/>
    </dgm:pt>
    <dgm:pt modelId="{93065248-7265-46A7-99E9-29448EA139E9}" type="pres">
      <dgm:prSet presAssocID="{14EA4CA2-75AD-4918-9C39-8AC0123FB385}" presName="node" presStyleLbl="node1" presStyleIdx="1" presStyleCnt="9" custScaleX="119680" custScaleY="119680">
        <dgm:presLayoutVars>
          <dgm:bulletEnabled val="1"/>
        </dgm:presLayoutVars>
      </dgm:prSet>
      <dgm:spPr/>
    </dgm:pt>
    <dgm:pt modelId="{170559F5-1E9E-4276-AE8E-5E2877E8D2A3}" type="pres">
      <dgm:prSet presAssocID="{9CEEAC39-1F7A-40F8-8A8D-FC1594F8D519}" presName="parTrans" presStyleLbl="sibTrans2D1" presStyleIdx="2" presStyleCnt="9"/>
      <dgm:spPr/>
    </dgm:pt>
    <dgm:pt modelId="{4B53B955-2E90-4158-A914-65AA374FB25B}" type="pres">
      <dgm:prSet presAssocID="{9CEEAC39-1F7A-40F8-8A8D-FC1594F8D519}" presName="connectorText" presStyleLbl="sibTrans2D1" presStyleIdx="2" presStyleCnt="9"/>
      <dgm:spPr/>
    </dgm:pt>
    <dgm:pt modelId="{79791A0A-DD1D-438B-810A-507D2BB0E595}" type="pres">
      <dgm:prSet presAssocID="{3954ED12-5BA7-466F-8AD8-1277A297ACB4}" presName="node" presStyleLbl="node1" presStyleIdx="2" presStyleCnt="9" custScaleX="119680" custScaleY="119680">
        <dgm:presLayoutVars>
          <dgm:bulletEnabled val="1"/>
        </dgm:presLayoutVars>
      </dgm:prSet>
      <dgm:spPr/>
    </dgm:pt>
    <dgm:pt modelId="{77BBA41D-8210-4DF1-A58E-6D94F63EFBDC}" type="pres">
      <dgm:prSet presAssocID="{CF49240B-4063-4037-9B04-54B9D4442817}" presName="parTrans" presStyleLbl="sibTrans2D1" presStyleIdx="3" presStyleCnt="9"/>
      <dgm:spPr/>
    </dgm:pt>
    <dgm:pt modelId="{57B03CD3-57D2-4FC3-A6A1-18CA72E8398A}" type="pres">
      <dgm:prSet presAssocID="{CF49240B-4063-4037-9B04-54B9D4442817}" presName="connectorText" presStyleLbl="sibTrans2D1" presStyleIdx="3" presStyleCnt="9"/>
      <dgm:spPr/>
    </dgm:pt>
    <dgm:pt modelId="{FBE64E0E-EBA5-4422-9102-E1B437123D19}" type="pres">
      <dgm:prSet presAssocID="{925A9642-584F-4920-842A-F99E74C9C4A6}" presName="node" presStyleLbl="node1" presStyleIdx="3" presStyleCnt="9" custScaleX="119680" custScaleY="119680">
        <dgm:presLayoutVars>
          <dgm:bulletEnabled val="1"/>
        </dgm:presLayoutVars>
      </dgm:prSet>
      <dgm:spPr/>
    </dgm:pt>
    <dgm:pt modelId="{CAB8F6CF-86CD-4E50-B300-D0B3837306DF}" type="pres">
      <dgm:prSet presAssocID="{96A2083B-C536-48B0-B7B1-7EBE30C2A3F1}" presName="parTrans" presStyleLbl="sibTrans2D1" presStyleIdx="4" presStyleCnt="9"/>
      <dgm:spPr/>
    </dgm:pt>
    <dgm:pt modelId="{DB96D2DC-23A1-4CDA-9ED3-B5A94CE6811A}" type="pres">
      <dgm:prSet presAssocID="{96A2083B-C536-48B0-B7B1-7EBE30C2A3F1}" presName="connectorText" presStyleLbl="sibTrans2D1" presStyleIdx="4" presStyleCnt="9"/>
      <dgm:spPr/>
    </dgm:pt>
    <dgm:pt modelId="{F90E7B5D-D364-4206-95F7-E14D5928FEA7}" type="pres">
      <dgm:prSet presAssocID="{7F9F4E98-5AF9-4F8D-9EF9-213914620BE9}" presName="node" presStyleLbl="node1" presStyleIdx="4" presStyleCnt="9" custScaleX="119680" custScaleY="119680">
        <dgm:presLayoutVars>
          <dgm:bulletEnabled val="1"/>
        </dgm:presLayoutVars>
      </dgm:prSet>
      <dgm:spPr/>
    </dgm:pt>
    <dgm:pt modelId="{7CC7AEA8-0F09-43F8-8FE1-5023BB26FB15}" type="pres">
      <dgm:prSet presAssocID="{AD2A32BB-41DD-4221-82E2-927B40D8053D}" presName="parTrans" presStyleLbl="sibTrans2D1" presStyleIdx="5" presStyleCnt="9"/>
      <dgm:spPr/>
    </dgm:pt>
    <dgm:pt modelId="{B2BE6A2A-6539-46A6-B90C-CA20712812D5}" type="pres">
      <dgm:prSet presAssocID="{AD2A32BB-41DD-4221-82E2-927B40D8053D}" presName="connectorText" presStyleLbl="sibTrans2D1" presStyleIdx="5" presStyleCnt="9"/>
      <dgm:spPr/>
    </dgm:pt>
    <dgm:pt modelId="{05200639-43B1-400B-8F7D-28F784367451}" type="pres">
      <dgm:prSet presAssocID="{48E235AE-B26D-4C60-ADF6-83BBB38B6EFB}" presName="node" presStyleLbl="node1" presStyleIdx="5" presStyleCnt="9" custScaleX="119680" custScaleY="119680">
        <dgm:presLayoutVars>
          <dgm:bulletEnabled val="1"/>
        </dgm:presLayoutVars>
      </dgm:prSet>
      <dgm:spPr/>
    </dgm:pt>
    <dgm:pt modelId="{88BFB3B0-6517-4543-AAF5-DFFB0ABBAA2A}" type="pres">
      <dgm:prSet presAssocID="{3F60E2C1-6A8F-4740-934D-F34E638192E6}" presName="parTrans" presStyleLbl="sibTrans2D1" presStyleIdx="6" presStyleCnt="9"/>
      <dgm:spPr/>
    </dgm:pt>
    <dgm:pt modelId="{3500F2B8-E2CD-4BB1-BCDE-EC5EFA313B08}" type="pres">
      <dgm:prSet presAssocID="{3F60E2C1-6A8F-4740-934D-F34E638192E6}" presName="connectorText" presStyleLbl="sibTrans2D1" presStyleIdx="6" presStyleCnt="9"/>
      <dgm:spPr/>
    </dgm:pt>
    <dgm:pt modelId="{61426243-D842-4B93-85F6-ACB47EA05045}" type="pres">
      <dgm:prSet presAssocID="{E16C5795-C1F5-45E0-9EC7-4F258FB7C59B}" presName="node" presStyleLbl="node1" presStyleIdx="6" presStyleCnt="9" custScaleX="119680" custScaleY="119680">
        <dgm:presLayoutVars>
          <dgm:bulletEnabled val="1"/>
        </dgm:presLayoutVars>
      </dgm:prSet>
      <dgm:spPr/>
    </dgm:pt>
    <dgm:pt modelId="{D86A22BB-425C-48DB-A31F-4EBBCEE0B62F}" type="pres">
      <dgm:prSet presAssocID="{479713E7-8E44-40CB-A5E9-203FD8401956}" presName="parTrans" presStyleLbl="sibTrans2D1" presStyleIdx="7" presStyleCnt="9"/>
      <dgm:spPr/>
    </dgm:pt>
    <dgm:pt modelId="{DB26BE44-49D9-4F97-963C-DEB5886029AF}" type="pres">
      <dgm:prSet presAssocID="{479713E7-8E44-40CB-A5E9-203FD8401956}" presName="connectorText" presStyleLbl="sibTrans2D1" presStyleIdx="7" presStyleCnt="9"/>
      <dgm:spPr/>
    </dgm:pt>
    <dgm:pt modelId="{F8075D3D-F86D-4991-B478-EEB009C6B138}" type="pres">
      <dgm:prSet presAssocID="{AF8F4BA6-4F83-48A8-9118-7A2494BA579A}" presName="node" presStyleLbl="node1" presStyleIdx="7" presStyleCnt="9" custScaleX="119680" custScaleY="119680">
        <dgm:presLayoutVars>
          <dgm:bulletEnabled val="1"/>
        </dgm:presLayoutVars>
      </dgm:prSet>
      <dgm:spPr/>
    </dgm:pt>
    <dgm:pt modelId="{EF8914A4-FB8E-44DA-A2F2-950A1FEE768D}" type="pres">
      <dgm:prSet presAssocID="{C04CEDD8-FB8A-4B64-AEE3-96BF618C02B3}" presName="parTrans" presStyleLbl="sibTrans2D1" presStyleIdx="8" presStyleCnt="9"/>
      <dgm:spPr/>
    </dgm:pt>
    <dgm:pt modelId="{5E397279-9A36-40F6-B8AC-774CDB07749F}" type="pres">
      <dgm:prSet presAssocID="{C04CEDD8-FB8A-4B64-AEE3-96BF618C02B3}" presName="connectorText" presStyleLbl="sibTrans2D1" presStyleIdx="8" presStyleCnt="9"/>
      <dgm:spPr/>
    </dgm:pt>
    <dgm:pt modelId="{9338C353-E5B0-4D6A-9D29-EF55CC3E6732}" type="pres">
      <dgm:prSet presAssocID="{F6907725-E6D3-4137-9693-9C11A3B6E751}" presName="node" presStyleLbl="node1" presStyleIdx="8" presStyleCnt="9" custScaleX="119680" custScaleY="119680">
        <dgm:presLayoutVars>
          <dgm:bulletEnabled val="1"/>
        </dgm:presLayoutVars>
      </dgm:prSet>
      <dgm:spPr/>
    </dgm:pt>
  </dgm:ptLst>
  <dgm:cxnLst>
    <dgm:cxn modelId="{50D1EA08-CE03-4AD5-A9C1-F529FF21B9B6}" srcId="{31AB1EAB-406F-4195-AAD2-EF88806AE20D}" destId="{F6907725-E6D3-4137-9693-9C11A3B6E751}" srcOrd="8" destOrd="0" parTransId="{C04CEDD8-FB8A-4B64-AEE3-96BF618C02B3}" sibTransId="{DE29F924-228B-4615-8D38-4AC5AB0997FD}"/>
    <dgm:cxn modelId="{D5F80A10-8156-4D5E-A3B2-CF825A501F31}" type="presOf" srcId="{AD2A32BB-41DD-4221-82E2-927B40D8053D}" destId="{7CC7AEA8-0F09-43F8-8FE1-5023BB26FB15}" srcOrd="0" destOrd="0" presId="urn:microsoft.com/office/officeart/2005/8/layout/radial5"/>
    <dgm:cxn modelId="{36CFDB1B-C3AC-45AF-B479-A3D4F1FC83F3}" type="presOf" srcId="{31AB1EAB-406F-4195-AAD2-EF88806AE20D}" destId="{0B54409A-9483-44E0-A9B7-D0180798855A}" srcOrd="0" destOrd="0" presId="urn:microsoft.com/office/officeart/2005/8/layout/radial5"/>
    <dgm:cxn modelId="{CFBAD62A-5921-4216-BE39-E96FD4F08E61}" type="presOf" srcId="{96A2083B-C536-48B0-B7B1-7EBE30C2A3F1}" destId="{CAB8F6CF-86CD-4E50-B300-D0B3837306DF}" srcOrd="0" destOrd="0" presId="urn:microsoft.com/office/officeart/2005/8/layout/radial5"/>
    <dgm:cxn modelId="{74F3302E-F3B1-4D3A-82B0-EC3C6D18BAF1}" type="presOf" srcId="{96A2083B-C536-48B0-B7B1-7EBE30C2A3F1}" destId="{DB96D2DC-23A1-4CDA-9ED3-B5A94CE6811A}" srcOrd="1" destOrd="0" presId="urn:microsoft.com/office/officeart/2005/8/layout/radial5"/>
    <dgm:cxn modelId="{DB9E2533-A512-4018-AC59-E1910D52A5C3}" srcId="{31AB1EAB-406F-4195-AAD2-EF88806AE20D}" destId="{682FE712-FBDB-4F79-9C03-9BA70FA29380}" srcOrd="0" destOrd="0" parTransId="{5C7F6154-21AC-4A3F-A8B7-A67458ED56D9}" sibTransId="{08F67E95-FB3E-48E8-8B6A-88F53FCE7020}"/>
    <dgm:cxn modelId="{98B0BB39-31CE-407D-89D2-220C3954BF66}" type="presOf" srcId="{CF49240B-4063-4037-9B04-54B9D4442817}" destId="{57B03CD3-57D2-4FC3-A6A1-18CA72E8398A}" srcOrd="1" destOrd="0" presId="urn:microsoft.com/office/officeart/2005/8/layout/radial5"/>
    <dgm:cxn modelId="{9D255F3A-6B1B-40AA-9024-8B0EE314C020}" srcId="{31AB1EAB-406F-4195-AAD2-EF88806AE20D}" destId="{3954ED12-5BA7-466F-8AD8-1277A297ACB4}" srcOrd="2" destOrd="0" parTransId="{9CEEAC39-1F7A-40F8-8A8D-FC1594F8D519}" sibTransId="{FBF250FE-01C7-4414-AA29-CADEB55315F0}"/>
    <dgm:cxn modelId="{06E2913B-B2DD-4209-B443-F1A8155AC4C4}" type="presOf" srcId="{AD2A32BB-41DD-4221-82E2-927B40D8053D}" destId="{B2BE6A2A-6539-46A6-B90C-CA20712812D5}" srcOrd="1" destOrd="0" presId="urn:microsoft.com/office/officeart/2005/8/layout/radial5"/>
    <dgm:cxn modelId="{B6FD4E40-E7BE-480A-9D0C-AA90D6E44094}" srcId="{31AB1EAB-406F-4195-AAD2-EF88806AE20D}" destId="{7F9F4E98-5AF9-4F8D-9EF9-213914620BE9}" srcOrd="4" destOrd="0" parTransId="{96A2083B-C536-48B0-B7B1-7EBE30C2A3F1}" sibTransId="{E98B1ED8-C626-428A-80EC-708801F74027}"/>
    <dgm:cxn modelId="{5D861664-BFD3-4680-997D-723C42F32241}" type="presOf" srcId="{E46293F4-DF2B-45B0-9B7B-79D162B2373C}" destId="{F828FC91-664E-413C-9FFF-178CDDEB7A33}" srcOrd="0" destOrd="0" presId="urn:microsoft.com/office/officeart/2005/8/layout/radial5"/>
    <dgm:cxn modelId="{6D8FB967-6FC7-40D0-AFEC-92B233E94CF6}" type="presOf" srcId="{3F60E2C1-6A8F-4740-934D-F34E638192E6}" destId="{88BFB3B0-6517-4543-AAF5-DFFB0ABBAA2A}" srcOrd="0" destOrd="0" presId="urn:microsoft.com/office/officeart/2005/8/layout/radial5"/>
    <dgm:cxn modelId="{CED6486B-28C9-48E6-8AD7-875DCCDD0FA7}" type="presOf" srcId="{C04CEDD8-FB8A-4B64-AEE3-96BF618C02B3}" destId="{5E397279-9A36-40F6-B8AC-774CDB07749F}" srcOrd="1" destOrd="0" presId="urn:microsoft.com/office/officeart/2005/8/layout/radial5"/>
    <dgm:cxn modelId="{4074C44D-D64F-4956-B1FE-CE55DAE2BC5E}" type="presOf" srcId="{F6907725-E6D3-4137-9693-9C11A3B6E751}" destId="{9338C353-E5B0-4D6A-9D29-EF55CC3E6732}" srcOrd="0" destOrd="0" presId="urn:microsoft.com/office/officeart/2005/8/layout/radial5"/>
    <dgm:cxn modelId="{10437152-F640-42F4-A830-689CB19A7EBA}" type="presOf" srcId="{3954ED12-5BA7-466F-8AD8-1277A297ACB4}" destId="{79791A0A-DD1D-438B-810A-507D2BB0E595}" srcOrd="0" destOrd="0" presId="urn:microsoft.com/office/officeart/2005/8/layout/radial5"/>
    <dgm:cxn modelId="{7BB52E7B-EE61-4B47-8FAC-323E14E3AD0B}" type="presOf" srcId="{14EA4CA2-75AD-4918-9C39-8AC0123FB385}" destId="{93065248-7265-46A7-99E9-29448EA139E9}" srcOrd="0" destOrd="0" presId="urn:microsoft.com/office/officeart/2005/8/layout/radial5"/>
    <dgm:cxn modelId="{D2026D7D-936D-4E0C-8235-0C02123A58E9}" type="presOf" srcId="{925A9642-584F-4920-842A-F99E74C9C4A6}" destId="{FBE64E0E-EBA5-4422-9102-E1B437123D19}" srcOrd="0" destOrd="0" presId="urn:microsoft.com/office/officeart/2005/8/layout/radial5"/>
    <dgm:cxn modelId="{D6E91A81-5512-405B-A40F-895146A764B5}" type="presOf" srcId="{7D72C87F-0624-42B5-B441-D113AC546AA7}" destId="{EF311053-DABF-4105-A82D-F82DE18BC311}" srcOrd="0" destOrd="0" presId="urn:microsoft.com/office/officeart/2005/8/layout/radial5"/>
    <dgm:cxn modelId="{F36A7384-43C0-4D47-880E-5050EC8F3907}" type="presOf" srcId="{5C7F6154-21AC-4A3F-A8B7-A67458ED56D9}" destId="{1874E9A2-EF18-433E-A6BE-2763039BF1D1}" srcOrd="1" destOrd="0" presId="urn:microsoft.com/office/officeart/2005/8/layout/radial5"/>
    <dgm:cxn modelId="{DC46E884-BCCE-4810-9346-DC4694BBA8E0}" type="presOf" srcId="{479713E7-8E44-40CB-A5E9-203FD8401956}" destId="{DB26BE44-49D9-4F97-963C-DEB5886029AF}" srcOrd="1" destOrd="0" presId="urn:microsoft.com/office/officeart/2005/8/layout/radial5"/>
    <dgm:cxn modelId="{BC67FD85-4A8C-4BEE-9413-F534BA3E680F}" srcId="{31AB1EAB-406F-4195-AAD2-EF88806AE20D}" destId="{AF8F4BA6-4F83-48A8-9118-7A2494BA579A}" srcOrd="7" destOrd="0" parTransId="{479713E7-8E44-40CB-A5E9-203FD8401956}" sibTransId="{0D43E15B-ADAE-4AFF-86D8-7EF21A792E59}"/>
    <dgm:cxn modelId="{EC07538A-D556-485B-B0C5-FBB1D52A9010}" type="presOf" srcId="{E16C5795-C1F5-45E0-9EC7-4F258FB7C59B}" destId="{61426243-D842-4B93-85F6-ACB47EA05045}" srcOrd="0" destOrd="0" presId="urn:microsoft.com/office/officeart/2005/8/layout/radial5"/>
    <dgm:cxn modelId="{68091590-D280-43A2-8D95-7CF4C118E81D}" type="presOf" srcId="{C04CEDD8-FB8A-4B64-AEE3-96BF618C02B3}" destId="{EF8914A4-FB8E-44DA-A2F2-950A1FEE768D}" srcOrd="0" destOrd="0" presId="urn:microsoft.com/office/officeart/2005/8/layout/radial5"/>
    <dgm:cxn modelId="{36873F91-4865-4F33-B3E9-A706A04992E5}" type="presOf" srcId="{AF8F4BA6-4F83-48A8-9118-7A2494BA579A}" destId="{F8075D3D-F86D-4991-B478-EEB009C6B138}" srcOrd="0" destOrd="0" presId="urn:microsoft.com/office/officeart/2005/8/layout/radial5"/>
    <dgm:cxn modelId="{2D64839A-75A2-4E29-90F8-E36D9C3EB1D7}" type="presOf" srcId="{9CEEAC39-1F7A-40F8-8A8D-FC1594F8D519}" destId="{4B53B955-2E90-4158-A914-65AA374FB25B}" srcOrd="1" destOrd="0" presId="urn:microsoft.com/office/officeart/2005/8/layout/radial5"/>
    <dgm:cxn modelId="{65779AA5-BF99-4B4B-98AA-8FE3E704BFBA}" type="presOf" srcId="{3F60E2C1-6A8F-4740-934D-F34E638192E6}" destId="{3500F2B8-E2CD-4BB1-BCDE-EC5EFA313B08}" srcOrd="1" destOrd="0" presId="urn:microsoft.com/office/officeart/2005/8/layout/radial5"/>
    <dgm:cxn modelId="{57DF4DA8-A9EF-45FA-B6F4-BF8FEBE679EF}" srcId="{31AB1EAB-406F-4195-AAD2-EF88806AE20D}" destId="{E16C5795-C1F5-45E0-9EC7-4F258FB7C59B}" srcOrd="6" destOrd="0" parTransId="{3F60E2C1-6A8F-4740-934D-F34E638192E6}" sibTransId="{E017F115-BC92-486A-80CA-16CD75FB3B47}"/>
    <dgm:cxn modelId="{B3386CA9-243C-4314-9C72-2AB07AC69147}" type="presOf" srcId="{7F9F4E98-5AF9-4F8D-9EF9-213914620BE9}" destId="{F90E7B5D-D364-4206-95F7-E14D5928FEA7}" srcOrd="0" destOrd="0" presId="urn:microsoft.com/office/officeart/2005/8/layout/radial5"/>
    <dgm:cxn modelId="{2CA20EAC-2569-4272-87AC-863F5D058475}" type="presOf" srcId="{5C7F6154-21AC-4A3F-A8B7-A67458ED56D9}" destId="{4695F571-3B56-4EC6-A0CA-E6B19B7F6229}" srcOrd="0" destOrd="0" presId="urn:microsoft.com/office/officeart/2005/8/layout/radial5"/>
    <dgm:cxn modelId="{1EB1CEB2-53B7-43AC-90F8-F129FAD6EE01}" type="presOf" srcId="{7D72C87F-0624-42B5-B441-D113AC546AA7}" destId="{11EA86BD-5513-4A8B-8A5C-B51F42D80707}" srcOrd="1" destOrd="0" presId="urn:microsoft.com/office/officeart/2005/8/layout/radial5"/>
    <dgm:cxn modelId="{46AAC4B7-6D53-40A9-ACE1-636862CECEA8}" type="presOf" srcId="{479713E7-8E44-40CB-A5E9-203FD8401956}" destId="{D86A22BB-425C-48DB-A31F-4EBBCEE0B62F}" srcOrd="0" destOrd="0" presId="urn:microsoft.com/office/officeart/2005/8/layout/radial5"/>
    <dgm:cxn modelId="{586402B9-EF59-46E8-8F5D-1B49BC6E7129}" type="presOf" srcId="{682FE712-FBDB-4F79-9C03-9BA70FA29380}" destId="{FFD72530-D964-42BD-814A-A5416EEE59BF}" srcOrd="0" destOrd="0" presId="urn:microsoft.com/office/officeart/2005/8/layout/radial5"/>
    <dgm:cxn modelId="{D12662BE-276F-42CB-A39C-44D05AB3B81B}" srcId="{31AB1EAB-406F-4195-AAD2-EF88806AE20D}" destId="{925A9642-584F-4920-842A-F99E74C9C4A6}" srcOrd="3" destOrd="0" parTransId="{CF49240B-4063-4037-9B04-54B9D4442817}" sibTransId="{4B496EAA-6DB6-4C4E-9122-D10C2C4A04E7}"/>
    <dgm:cxn modelId="{F21ECEC0-0FC8-4454-BF82-180F49CC81DE}" srcId="{31AB1EAB-406F-4195-AAD2-EF88806AE20D}" destId="{48E235AE-B26D-4C60-ADF6-83BBB38B6EFB}" srcOrd="5" destOrd="0" parTransId="{AD2A32BB-41DD-4221-82E2-927B40D8053D}" sibTransId="{F58EC554-4412-4209-A5A5-577A87C5C4A7}"/>
    <dgm:cxn modelId="{A0CBCCC1-0904-4B0E-8B5F-56E21DE5EFB4}" type="presOf" srcId="{CF49240B-4063-4037-9B04-54B9D4442817}" destId="{77BBA41D-8210-4DF1-A58E-6D94F63EFBDC}" srcOrd="0" destOrd="0" presId="urn:microsoft.com/office/officeart/2005/8/layout/radial5"/>
    <dgm:cxn modelId="{2C2902C5-D6D1-4DF7-9848-AB3DCAC7DF00}" type="presOf" srcId="{48E235AE-B26D-4C60-ADF6-83BBB38B6EFB}" destId="{05200639-43B1-400B-8F7D-28F784367451}" srcOrd="0" destOrd="0" presId="urn:microsoft.com/office/officeart/2005/8/layout/radial5"/>
    <dgm:cxn modelId="{0D9A28D2-988B-4F52-9A55-C0F148210894}" type="presOf" srcId="{9CEEAC39-1F7A-40F8-8A8D-FC1594F8D519}" destId="{170559F5-1E9E-4276-AE8E-5E2877E8D2A3}" srcOrd="0" destOrd="0" presId="urn:microsoft.com/office/officeart/2005/8/layout/radial5"/>
    <dgm:cxn modelId="{40FCD2D4-7243-42D2-A5C5-B61B0AEB6D95}" srcId="{31AB1EAB-406F-4195-AAD2-EF88806AE20D}" destId="{14EA4CA2-75AD-4918-9C39-8AC0123FB385}" srcOrd="1" destOrd="0" parTransId="{7D72C87F-0624-42B5-B441-D113AC546AA7}" sibTransId="{9EBAD9FF-0585-40BA-8CBC-430D9DF5F8FB}"/>
    <dgm:cxn modelId="{E4D879E2-B07E-40B4-81C8-D65090662DDC}" srcId="{E46293F4-DF2B-45B0-9B7B-79D162B2373C}" destId="{31AB1EAB-406F-4195-AAD2-EF88806AE20D}" srcOrd="0" destOrd="0" parTransId="{7812B58A-86BB-4DEF-A4D0-316BECA1E906}" sibTransId="{066D17C7-1066-4C4A-ACC6-9CB24380064F}"/>
    <dgm:cxn modelId="{8DB10FD1-064F-4851-AADD-63A3F0D33D76}" type="presParOf" srcId="{F828FC91-664E-413C-9FFF-178CDDEB7A33}" destId="{0B54409A-9483-44E0-A9B7-D0180798855A}" srcOrd="0" destOrd="0" presId="urn:microsoft.com/office/officeart/2005/8/layout/radial5"/>
    <dgm:cxn modelId="{9D475157-EADE-4686-AF3F-D8435DD3DFE8}" type="presParOf" srcId="{F828FC91-664E-413C-9FFF-178CDDEB7A33}" destId="{4695F571-3B56-4EC6-A0CA-E6B19B7F6229}" srcOrd="1" destOrd="0" presId="urn:microsoft.com/office/officeart/2005/8/layout/radial5"/>
    <dgm:cxn modelId="{0AC2062A-51A1-4984-AD68-85185B0DB523}" type="presParOf" srcId="{4695F571-3B56-4EC6-A0CA-E6B19B7F6229}" destId="{1874E9A2-EF18-433E-A6BE-2763039BF1D1}" srcOrd="0" destOrd="0" presId="urn:microsoft.com/office/officeart/2005/8/layout/radial5"/>
    <dgm:cxn modelId="{D6E92F8D-EA2B-437A-A110-8177BE199143}" type="presParOf" srcId="{F828FC91-664E-413C-9FFF-178CDDEB7A33}" destId="{FFD72530-D964-42BD-814A-A5416EEE59BF}" srcOrd="2" destOrd="0" presId="urn:microsoft.com/office/officeart/2005/8/layout/radial5"/>
    <dgm:cxn modelId="{D5713E44-7F0F-453F-8C6C-15638DA63B95}" type="presParOf" srcId="{F828FC91-664E-413C-9FFF-178CDDEB7A33}" destId="{EF311053-DABF-4105-A82D-F82DE18BC311}" srcOrd="3" destOrd="0" presId="urn:microsoft.com/office/officeart/2005/8/layout/radial5"/>
    <dgm:cxn modelId="{1FE57BBB-8901-477E-B4AA-1B35E3CD7B65}" type="presParOf" srcId="{EF311053-DABF-4105-A82D-F82DE18BC311}" destId="{11EA86BD-5513-4A8B-8A5C-B51F42D80707}" srcOrd="0" destOrd="0" presId="urn:microsoft.com/office/officeart/2005/8/layout/radial5"/>
    <dgm:cxn modelId="{3F14DD45-60E2-45B5-A77B-481B5FDA2265}" type="presParOf" srcId="{F828FC91-664E-413C-9FFF-178CDDEB7A33}" destId="{93065248-7265-46A7-99E9-29448EA139E9}" srcOrd="4" destOrd="0" presId="urn:microsoft.com/office/officeart/2005/8/layout/radial5"/>
    <dgm:cxn modelId="{CDEF9CCD-0041-469F-BBCA-191B9F794F95}" type="presParOf" srcId="{F828FC91-664E-413C-9FFF-178CDDEB7A33}" destId="{170559F5-1E9E-4276-AE8E-5E2877E8D2A3}" srcOrd="5" destOrd="0" presId="urn:microsoft.com/office/officeart/2005/8/layout/radial5"/>
    <dgm:cxn modelId="{7363FD09-E850-419B-B720-6675BB4DF989}" type="presParOf" srcId="{170559F5-1E9E-4276-AE8E-5E2877E8D2A3}" destId="{4B53B955-2E90-4158-A914-65AA374FB25B}" srcOrd="0" destOrd="0" presId="urn:microsoft.com/office/officeart/2005/8/layout/radial5"/>
    <dgm:cxn modelId="{4ECB2342-6599-4B34-8BCD-7984DA015F13}" type="presParOf" srcId="{F828FC91-664E-413C-9FFF-178CDDEB7A33}" destId="{79791A0A-DD1D-438B-810A-507D2BB0E595}" srcOrd="6" destOrd="0" presId="urn:microsoft.com/office/officeart/2005/8/layout/radial5"/>
    <dgm:cxn modelId="{B69D259E-B802-4A6A-B67C-2FE39675C1C0}" type="presParOf" srcId="{F828FC91-664E-413C-9FFF-178CDDEB7A33}" destId="{77BBA41D-8210-4DF1-A58E-6D94F63EFBDC}" srcOrd="7" destOrd="0" presId="urn:microsoft.com/office/officeart/2005/8/layout/radial5"/>
    <dgm:cxn modelId="{3367FCCC-09C1-4378-BE4F-2924CE567842}" type="presParOf" srcId="{77BBA41D-8210-4DF1-A58E-6D94F63EFBDC}" destId="{57B03CD3-57D2-4FC3-A6A1-18CA72E8398A}" srcOrd="0" destOrd="0" presId="urn:microsoft.com/office/officeart/2005/8/layout/radial5"/>
    <dgm:cxn modelId="{6EB2FBC5-4EFD-4102-958A-D8C23076F689}" type="presParOf" srcId="{F828FC91-664E-413C-9FFF-178CDDEB7A33}" destId="{FBE64E0E-EBA5-4422-9102-E1B437123D19}" srcOrd="8" destOrd="0" presId="urn:microsoft.com/office/officeart/2005/8/layout/radial5"/>
    <dgm:cxn modelId="{30FB467D-276A-4679-9F45-4F656B15E252}" type="presParOf" srcId="{F828FC91-664E-413C-9FFF-178CDDEB7A33}" destId="{CAB8F6CF-86CD-4E50-B300-D0B3837306DF}" srcOrd="9" destOrd="0" presId="urn:microsoft.com/office/officeart/2005/8/layout/radial5"/>
    <dgm:cxn modelId="{5F996164-30C7-4641-9E7C-6EC0EC7137E6}" type="presParOf" srcId="{CAB8F6CF-86CD-4E50-B300-D0B3837306DF}" destId="{DB96D2DC-23A1-4CDA-9ED3-B5A94CE6811A}" srcOrd="0" destOrd="0" presId="urn:microsoft.com/office/officeart/2005/8/layout/radial5"/>
    <dgm:cxn modelId="{8556F0A4-87B7-4EA8-A9DE-CC60A1722BE9}" type="presParOf" srcId="{F828FC91-664E-413C-9FFF-178CDDEB7A33}" destId="{F90E7B5D-D364-4206-95F7-E14D5928FEA7}" srcOrd="10" destOrd="0" presId="urn:microsoft.com/office/officeart/2005/8/layout/radial5"/>
    <dgm:cxn modelId="{A117F007-4003-470D-9BF6-2C7AEECC0942}" type="presParOf" srcId="{F828FC91-664E-413C-9FFF-178CDDEB7A33}" destId="{7CC7AEA8-0F09-43F8-8FE1-5023BB26FB15}" srcOrd="11" destOrd="0" presId="urn:microsoft.com/office/officeart/2005/8/layout/radial5"/>
    <dgm:cxn modelId="{69C0057E-D313-4B37-A04F-2B0F942CDD8C}" type="presParOf" srcId="{7CC7AEA8-0F09-43F8-8FE1-5023BB26FB15}" destId="{B2BE6A2A-6539-46A6-B90C-CA20712812D5}" srcOrd="0" destOrd="0" presId="urn:microsoft.com/office/officeart/2005/8/layout/radial5"/>
    <dgm:cxn modelId="{52B19865-AB20-4761-9C7E-7258E71641E7}" type="presParOf" srcId="{F828FC91-664E-413C-9FFF-178CDDEB7A33}" destId="{05200639-43B1-400B-8F7D-28F784367451}" srcOrd="12" destOrd="0" presId="urn:microsoft.com/office/officeart/2005/8/layout/radial5"/>
    <dgm:cxn modelId="{2D9C1F3C-FA2B-428B-8336-C30B2EEC07B8}" type="presParOf" srcId="{F828FC91-664E-413C-9FFF-178CDDEB7A33}" destId="{88BFB3B0-6517-4543-AAF5-DFFB0ABBAA2A}" srcOrd="13" destOrd="0" presId="urn:microsoft.com/office/officeart/2005/8/layout/radial5"/>
    <dgm:cxn modelId="{8F86DAD5-AD7D-436E-8A27-A97AD386D6B2}" type="presParOf" srcId="{88BFB3B0-6517-4543-AAF5-DFFB0ABBAA2A}" destId="{3500F2B8-E2CD-4BB1-BCDE-EC5EFA313B08}" srcOrd="0" destOrd="0" presId="urn:microsoft.com/office/officeart/2005/8/layout/radial5"/>
    <dgm:cxn modelId="{C2893475-1BDB-4394-8ED6-08B1D1BF98F1}" type="presParOf" srcId="{F828FC91-664E-413C-9FFF-178CDDEB7A33}" destId="{61426243-D842-4B93-85F6-ACB47EA05045}" srcOrd="14" destOrd="0" presId="urn:microsoft.com/office/officeart/2005/8/layout/radial5"/>
    <dgm:cxn modelId="{15F4353E-4B0B-4360-9C33-7EAE8A188BE8}" type="presParOf" srcId="{F828FC91-664E-413C-9FFF-178CDDEB7A33}" destId="{D86A22BB-425C-48DB-A31F-4EBBCEE0B62F}" srcOrd="15" destOrd="0" presId="urn:microsoft.com/office/officeart/2005/8/layout/radial5"/>
    <dgm:cxn modelId="{BB42001F-B498-4ECB-967C-22FC1F52485A}" type="presParOf" srcId="{D86A22BB-425C-48DB-A31F-4EBBCEE0B62F}" destId="{DB26BE44-49D9-4F97-963C-DEB5886029AF}" srcOrd="0" destOrd="0" presId="urn:microsoft.com/office/officeart/2005/8/layout/radial5"/>
    <dgm:cxn modelId="{732728F8-8157-4089-9ADC-B321B3118BD4}" type="presParOf" srcId="{F828FC91-664E-413C-9FFF-178CDDEB7A33}" destId="{F8075D3D-F86D-4991-B478-EEB009C6B138}" srcOrd="16" destOrd="0" presId="urn:microsoft.com/office/officeart/2005/8/layout/radial5"/>
    <dgm:cxn modelId="{EAD2ADE7-BDFD-4377-8C97-33AF50222555}" type="presParOf" srcId="{F828FC91-664E-413C-9FFF-178CDDEB7A33}" destId="{EF8914A4-FB8E-44DA-A2F2-950A1FEE768D}" srcOrd="17" destOrd="0" presId="urn:microsoft.com/office/officeart/2005/8/layout/radial5"/>
    <dgm:cxn modelId="{B605EDA2-4BA5-4B14-AC44-C5C56193DA26}" type="presParOf" srcId="{EF8914A4-FB8E-44DA-A2F2-950A1FEE768D}" destId="{5E397279-9A36-40F6-B8AC-774CDB07749F}" srcOrd="0" destOrd="0" presId="urn:microsoft.com/office/officeart/2005/8/layout/radial5"/>
    <dgm:cxn modelId="{338CA2CE-2C0A-4927-987D-05B886567E23}" type="presParOf" srcId="{F828FC91-664E-413C-9FFF-178CDDEB7A33}" destId="{9338C353-E5B0-4D6A-9D29-EF55CC3E6732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54409A-9483-44E0-A9B7-D0180798855A}">
      <dsp:nvSpPr>
        <dsp:cNvPr id="0" name=""/>
        <dsp:cNvSpPr/>
      </dsp:nvSpPr>
      <dsp:spPr>
        <a:xfrm>
          <a:off x="3669172" y="2302644"/>
          <a:ext cx="1135095" cy="1135095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b="1" kern="1200" dirty="0"/>
            <a:t>SPRM</a:t>
          </a:r>
        </a:p>
      </dsp:txBody>
      <dsp:txXfrm>
        <a:off x="3835403" y="2468875"/>
        <a:ext cx="802633" cy="802633"/>
      </dsp:txXfrm>
    </dsp:sp>
    <dsp:sp modelId="{4695F571-3B56-4EC6-A0CA-E6B19B7F6229}">
      <dsp:nvSpPr>
        <dsp:cNvPr id="0" name=""/>
        <dsp:cNvSpPr/>
      </dsp:nvSpPr>
      <dsp:spPr>
        <a:xfrm rot="16200000">
          <a:off x="3977340" y="1576002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E3004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>
        <a:off x="4052919" y="1752353"/>
        <a:ext cx="367600" cy="302315"/>
      </dsp:txXfrm>
    </dsp:sp>
    <dsp:sp modelId="{FFD72530-D964-42BD-814A-A5416EEE59BF}">
      <dsp:nvSpPr>
        <dsp:cNvPr id="0" name=""/>
        <dsp:cNvSpPr/>
      </dsp:nvSpPr>
      <dsp:spPr>
        <a:xfrm>
          <a:off x="3527285" y="-95013"/>
          <a:ext cx="1418869" cy="1418869"/>
        </a:xfrm>
        <a:prstGeom prst="ellipse">
          <a:avLst/>
        </a:prstGeom>
        <a:solidFill>
          <a:srgbClr val="E3004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Základní charakteristika a socio demografie</a:t>
          </a:r>
        </a:p>
      </dsp:txBody>
      <dsp:txXfrm>
        <a:off x="3735074" y="112776"/>
        <a:ext cx="1003291" cy="1003291"/>
      </dsp:txXfrm>
    </dsp:sp>
    <dsp:sp modelId="{EF311053-DABF-4105-A82D-F82DE18BC311}">
      <dsp:nvSpPr>
        <dsp:cNvPr id="0" name=""/>
        <dsp:cNvSpPr/>
      </dsp:nvSpPr>
      <dsp:spPr>
        <a:xfrm rot="18600000">
          <a:off x="4647292" y="1819844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>
        <a:off x="4674290" y="1978513"/>
        <a:ext cx="367600" cy="302315"/>
      </dsp:txXfrm>
    </dsp:sp>
    <dsp:sp modelId="{93065248-7265-46A7-99E9-29448EA139E9}">
      <dsp:nvSpPr>
        <dsp:cNvPr id="0" name=""/>
        <dsp:cNvSpPr/>
      </dsp:nvSpPr>
      <dsp:spPr>
        <a:xfrm>
          <a:off x="4977267" y="432736"/>
          <a:ext cx="1418869" cy="1418869"/>
        </a:xfrm>
        <a:prstGeom prst="ellipse">
          <a:avLst/>
        </a:prstGeom>
        <a:solidFill>
          <a:srgbClr val="F6A8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Správa, rozvoj a řízení města a jeho magistrátu</a:t>
          </a:r>
        </a:p>
      </dsp:txBody>
      <dsp:txXfrm>
        <a:off x="5185056" y="640525"/>
        <a:ext cx="1003291" cy="1003291"/>
      </dsp:txXfrm>
    </dsp:sp>
    <dsp:sp modelId="{170559F5-1E9E-4276-AE8E-5E2877E8D2A3}">
      <dsp:nvSpPr>
        <dsp:cNvPr id="0" name=""/>
        <dsp:cNvSpPr/>
      </dsp:nvSpPr>
      <dsp:spPr>
        <a:xfrm rot="21000000">
          <a:off x="5003767" y="2437275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446BC7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>
        <a:off x="5004915" y="2551171"/>
        <a:ext cx="367600" cy="302315"/>
      </dsp:txXfrm>
    </dsp:sp>
    <dsp:sp modelId="{79791A0A-DD1D-438B-810A-507D2BB0E595}">
      <dsp:nvSpPr>
        <dsp:cNvPr id="0" name=""/>
        <dsp:cNvSpPr/>
      </dsp:nvSpPr>
      <dsp:spPr>
        <a:xfrm>
          <a:off x="5748786" y="1769047"/>
          <a:ext cx="1418869" cy="1418869"/>
        </a:xfrm>
        <a:prstGeom prst="ellipse">
          <a:avLst/>
        </a:prstGeom>
        <a:solidFill>
          <a:srgbClr val="446BC7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Finanční řízení, hospodaření a majetek</a:t>
          </a:r>
        </a:p>
      </dsp:txBody>
      <dsp:txXfrm>
        <a:off x="5956575" y="1976836"/>
        <a:ext cx="1003291" cy="1003291"/>
      </dsp:txXfrm>
    </dsp:sp>
    <dsp:sp modelId="{77BBA41D-8210-4DF1-A58E-6D94F63EFBDC}">
      <dsp:nvSpPr>
        <dsp:cNvPr id="0" name=""/>
        <dsp:cNvSpPr/>
      </dsp:nvSpPr>
      <dsp:spPr>
        <a:xfrm rot="1800000">
          <a:off x="4879964" y="3139392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8DBE4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>
        <a:off x="4890090" y="3202375"/>
        <a:ext cx="367600" cy="302315"/>
      </dsp:txXfrm>
    </dsp:sp>
    <dsp:sp modelId="{FBE64E0E-EBA5-4422-9102-E1B437123D19}">
      <dsp:nvSpPr>
        <dsp:cNvPr id="0" name=""/>
        <dsp:cNvSpPr/>
      </dsp:nvSpPr>
      <dsp:spPr>
        <a:xfrm>
          <a:off x="5480840" y="3288643"/>
          <a:ext cx="1418869" cy="1418869"/>
        </a:xfrm>
        <a:prstGeom prst="ellipse">
          <a:avLst/>
        </a:prstGeom>
        <a:solidFill>
          <a:srgbClr val="8DBE4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Doprava</a:t>
          </a:r>
        </a:p>
      </dsp:txBody>
      <dsp:txXfrm>
        <a:off x="5688629" y="3496432"/>
        <a:ext cx="1003291" cy="1003291"/>
      </dsp:txXfrm>
    </dsp:sp>
    <dsp:sp modelId="{CAB8F6CF-86CD-4E50-B300-D0B3837306DF}">
      <dsp:nvSpPr>
        <dsp:cNvPr id="0" name=""/>
        <dsp:cNvSpPr/>
      </dsp:nvSpPr>
      <dsp:spPr>
        <a:xfrm rot="4200000">
          <a:off x="4333814" y="3597666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5780BC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>
        <a:off x="4383543" y="3627417"/>
        <a:ext cx="367600" cy="302315"/>
      </dsp:txXfrm>
    </dsp:sp>
    <dsp:sp modelId="{F90E7B5D-D364-4206-95F7-E14D5928FEA7}">
      <dsp:nvSpPr>
        <dsp:cNvPr id="0" name=""/>
        <dsp:cNvSpPr/>
      </dsp:nvSpPr>
      <dsp:spPr>
        <a:xfrm>
          <a:off x="4298804" y="4280489"/>
          <a:ext cx="1418869" cy="1418869"/>
        </a:xfrm>
        <a:prstGeom prst="ellipse">
          <a:avLst/>
        </a:prstGeom>
        <a:solidFill>
          <a:srgbClr val="5780BC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Životní prostředí, krajina, zemědělství</a:t>
          </a:r>
        </a:p>
      </dsp:txBody>
      <dsp:txXfrm>
        <a:off x="4506593" y="4488278"/>
        <a:ext cx="1003291" cy="1003291"/>
      </dsp:txXfrm>
    </dsp:sp>
    <dsp:sp modelId="{7CC7AEA8-0F09-43F8-8FE1-5023BB26FB15}">
      <dsp:nvSpPr>
        <dsp:cNvPr id="0" name=""/>
        <dsp:cNvSpPr/>
      </dsp:nvSpPr>
      <dsp:spPr>
        <a:xfrm rot="6600000">
          <a:off x="3620866" y="3597666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 rot="10800000">
        <a:off x="3722295" y="3627417"/>
        <a:ext cx="367600" cy="302315"/>
      </dsp:txXfrm>
    </dsp:sp>
    <dsp:sp modelId="{05200639-43B1-400B-8F7D-28F784367451}">
      <dsp:nvSpPr>
        <dsp:cNvPr id="0" name=""/>
        <dsp:cNvSpPr/>
      </dsp:nvSpPr>
      <dsp:spPr>
        <a:xfrm>
          <a:off x="2755766" y="4280489"/>
          <a:ext cx="1418869" cy="1418869"/>
        </a:xfrm>
        <a:prstGeom prst="ellipse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Sociální služby, zdravotnictví a školství</a:t>
          </a:r>
        </a:p>
      </dsp:txBody>
      <dsp:txXfrm>
        <a:off x="2963555" y="4488278"/>
        <a:ext cx="1003291" cy="1003291"/>
      </dsp:txXfrm>
    </dsp:sp>
    <dsp:sp modelId="{88BFB3B0-6517-4543-AAF5-DFFB0ABBAA2A}">
      <dsp:nvSpPr>
        <dsp:cNvPr id="0" name=""/>
        <dsp:cNvSpPr/>
      </dsp:nvSpPr>
      <dsp:spPr>
        <a:xfrm rot="9000000">
          <a:off x="3074716" y="3139392"/>
          <a:ext cx="518758" cy="50385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/>
        </a:p>
      </dsp:txBody>
      <dsp:txXfrm rot="10800000">
        <a:off x="3215748" y="3202375"/>
        <a:ext cx="367600" cy="302315"/>
      </dsp:txXfrm>
    </dsp:sp>
    <dsp:sp modelId="{61426243-D842-4B93-85F6-ACB47EA05045}">
      <dsp:nvSpPr>
        <dsp:cNvPr id="0" name=""/>
        <dsp:cNvSpPr/>
      </dsp:nvSpPr>
      <dsp:spPr>
        <a:xfrm>
          <a:off x="1573730" y="3288643"/>
          <a:ext cx="1418869" cy="1418869"/>
        </a:xfrm>
        <a:prstGeom prst="ellipse">
          <a:avLst/>
        </a:prstGeom>
        <a:solidFill>
          <a:srgbClr val="00357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Trh práce, nezaměstnanost, podnikatelské prostředí</a:t>
          </a:r>
        </a:p>
      </dsp:txBody>
      <dsp:txXfrm>
        <a:off x="1781519" y="3496432"/>
        <a:ext cx="1003291" cy="1003291"/>
      </dsp:txXfrm>
    </dsp:sp>
    <dsp:sp modelId="{D86A22BB-425C-48DB-A31F-4EBBCEE0B62F}">
      <dsp:nvSpPr>
        <dsp:cNvPr id="0" name=""/>
        <dsp:cNvSpPr/>
      </dsp:nvSpPr>
      <dsp:spPr>
        <a:xfrm rot="11400000">
          <a:off x="2950914" y="2437275"/>
          <a:ext cx="518758" cy="503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kern="1200"/>
        </a:p>
      </dsp:txBody>
      <dsp:txXfrm rot="10800000">
        <a:off x="3100924" y="2551171"/>
        <a:ext cx="367600" cy="302315"/>
      </dsp:txXfrm>
    </dsp:sp>
    <dsp:sp modelId="{F8075D3D-F86D-4991-B478-EEB009C6B138}">
      <dsp:nvSpPr>
        <dsp:cNvPr id="0" name=""/>
        <dsp:cNvSpPr/>
      </dsp:nvSpPr>
      <dsp:spPr>
        <a:xfrm>
          <a:off x="1305784" y="1769047"/>
          <a:ext cx="1418869" cy="141886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Trávení volného času</a:t>
          </a:r>
        </a:p>
      </dsp:txBody>
      <dsp:txXfrm>
        <a:off x="1513573" y="1976836"/>
        <a:ext cx="1003291" cy="1003291"/>
      </dsp:txXfrm>
    </dsp:sp>
    <dsp:sp modelId="{EF8914A4-FB8E-44DA-A2F2-950A1FEE768D}">
      <dsp:nvSpPr>
        <dsp:cNvPr id="0" name=""/>
        <dsp:cNvSpPr/>
      </dsp:nvSpPr>
      <dsp:spPr>
        <a:xfrm rot="13800000">
          <a:off x="3307388" y="1819844"/>
          <a:ext cx="518758" cy="503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kern="1200"/>
        </a:p>
      </dsp:txBody>
      <dsp:txXfrm rot="10800000">
        <a:off x="3431548" y="1978513"/>
        <a:ext cx="367600" cy="302315"/>
      </dsp:txXfrm>
    </dsp:sp>
    <dsp:sp modelId="{9338C353-E5B0-4D6A-9D29-EF55CC3E6732}">
      <dsp:nvSpPr>
        <dsp:cNvPr id="0" name=""/>
        <dsp:cNvSpPr/>
      </dsp:nvSpPr>
      <dsp:spPr>
        <a:xfrm>
          <a:off x="2077303" y="432736"/>
          <a:ext cx="1418869" cy="141886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Cestovní ruch</a:t>
          </a:r>
        </a:p>
      </dsp:txBody>
      <dsp:txXfrm>
        <a:off x="2285092" y="640525"/>
        <a:ext cx="1003291" cy="1003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C5F56-CEA8-4067-8322-7F528A4463BC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8AD2F-79F8-49F5-BA61-BB8A154E4B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690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D2F9E-D167-4ED3-83EC-AE46EA34BE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89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8AD2F-79F8-49F5-BA61-BB8A154E4B7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8210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8AD2F-79F8-49F5-BA61-BB8A154E4B72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3521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210 respondentů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8AD2F-79F8-49F5-BA61-BB8A154E4B7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91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>
                <a:solidFill>
                  <a:schemeClr val="tx1">
                    <a:lumMod val="10000"/>
                  </a:schemeClr>
                </a:solidFill>
                <a:latin typeface="Aptos" panose="020B0004020202020204" pitchFamily="34" charset="0"/>
              </a:rPr>
              <a:t>Poznámka – analytický komentář pro vedení:</a:t>
            </a:r>
            <a:r>
              <a:rPr lang="cs-CZ" b="1" dirty="0">
                <a:solidFill>
                  <a:schemeClr val="tx1">
                    <a:lumMod val="1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cs-CZ" dirty="0">
                <a:solidFill>
                  <a:schemeClr val="tx1">
                    <a:lumMod val="10000"/>
                  </a:schemeClr>
                </a:solidFill>
                <a:latin typeface="Aptos" panose="020B0004020202020204" pitchFamily="34" charset="0"/>
              </a:rPr>
              <a:t>Tento závěr kombinuje dotazníková data                            s analytickým pohledem na roli Modřic v metropolitním zázemí Brna. Nejde jen                                 o subjektivní spokojenost, ale o strukturální pozici města v regionu, která dlouhodobě formuje dopravu, služby i tlak na území.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8AD2F-79F8-49F5-BA61-BB8A154E4B7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5879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37DFD-8833-AF2E-9435-02CA8939A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38CB6C4-1C5D-1010-1BAE-4867AF96A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FE27D56-5C82-BAB7-0061-41F61F266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>
                <a:solidFill>
                  <a:schemeClr val="tx1">
                    <a:lumMod val="10000"/>
                  </a:schemeClr>
                </a:solidFill>
                <a:latin typeface="Aptos" panose="020B0004020202020204" pitchFamily="34" charset="0"/>
              </a:rPr>
              <a:t>Poznámka – analytický komentář pro vedení:</a:t>
            </a:r>
            <a:r>
              <a:rPr lang="cs-CZ" b="1" dirty="0">
                <a:solidFill>
                  <a:schemeClr val="tx1">
                    <a:lumMod val="1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cs-CZ" dirty="0">
                <a:solidFill>
                  <a:schemeClr val="tx1">
                    <a:lumMod val="10000"/>
                  </a:schemeClr>
                </a:solidFill>
                <a:latin typeface="Aptos" panose="020B0004020202020204" pitchFamily="34" charset="0"/>
              </a:rPr>
              <a:t>Tento závěr kombinuje dotazníková data                            s analytickým pohledem na roli Modřic v metropolitním zázemí Brna. Nejde jen                                 o subjektivní spokojenost, ale o strukturální pozici města v regionu, která dlouhodobě formuje dopravu, služby i tlak na území.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83B3D56-3BC3-DD4A-90C9-6553A98FA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8AD2F-79F8-49F5-BA61-BB8A154E4B72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405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999" y="1122364"/>
            <a:ext cx="8746067" cy="1586970"/>
          </a:xfrm>
        </p:spPr>
        <p:txBody>
          <a:bodyPr anchor="t" anchorCtr="0">
            <a:normAutofit/>
          </a:bodyPr>
          <a:lstStyle>
            <a:lvl1pPr algn="l">
              <a:defRPr sz="4600" b="1" i="0">
                <a:solidFill>
                  <a:schemeClr val="bg1"/>
                </a:solidFill>
                <a:latin typeface="+mn-lt"/>
                <a:ea typeface="Serifa T OT Thin" charset="0"/>
                <a:cs typeface="Serifa T OT Thin" charset="0"/>
              </a:defRPr>
            </a:lvl1pPr>
          </a:lstStyle>
          <a:p>
            <a:r>
              <a:rPr lang="cs-CZ">
                <a:latin typeface="+mn-lt"/>
              </a:rPr>
              <a:t>Nadpis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F6F4C82-53CA-45BF-AC6C-081B803CC9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3471" y="2709863"/>
            <a:ext cx="8746067" cy="957262"/>
          </a:xfrm>
        </p:spPr>
        <p:txBody>
          <a:bodyPr>
            <a:normAutofit/>
          </a:bodyPr>
          <a:lstStyle>
            <a:lvl1pPr>
              <a:defRPr sz="2000">
                <a:solidFill>
                  <a:srgbClr val="8AB0E0"/>
                </a:solidFill>
              </a:defRPr>
            </a:lvl1pPr>
          </a:lstStyle>
          <a:p>
            <a:pPr lvl="0"/>
            <a:r>
              <a:rPr lang="cs-CZ"/>
              <a:t>Text</a:t>
            </a:r>
            <a:endParaRPr lang="en-GB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24D2304-12C8-4420-BEEF-0072A83F2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1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le section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DA97C96-7524-40B3-86AF-0AD9C70832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497138"/>
            <a:ext cx="7256463" cy="8556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/>
              <a:t>Nadpis</a:t>
            </a:r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2082800"/>
            <a:ext cx="8094133" cy="0"/>
          </a:xfrm>
          <a:prstGeom prst="line">
            <a:avLst/>
          </a:prstGeom>
          <a:ln>
            <a:solidFill>
              <a:srgbClr val="8AB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85A46EA5-640C-4945-9C3B-5E8F03D5BD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85800"/>
            <a:ext cx="10515600" cy="1124115"/>
          </a:xfrm>
        </p:spPr>
        <p:txBody>
          <a:bodyPr>
            <a:normAutofit/>
          </a:bodyPr>
          <a:lstStyle>
            <a:lvl1pPr>
              <a:defRPr lang="cs-CZ" sz="4800" smtClean="0">
                <a:solidFill>
                  <a:srgbClr val="8AB0E0"/>
                </a:solidFill>
              </a:defRPr>
            </a:lvl1pPr>
          </a:lstStyle>
          <a:p>
            <a:r>
              <a:rPr lang="cs-CZ">
                <a:latin typeface="+mn-lt"/>
              </a:rPr>
              <a:t>Nadpis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99CF2397-D8B5-4DCC-9F1C-C7BDEEAD0B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352800"/>
            <a:ext cx="7255933" cy="16859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Text</a:t>
            </a:r>
            <a:endParaRPr lang="en-GB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F367E9E-3529-4588-AFBC-56511E94A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5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le section 0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2082800"/>
            <a:ext cx="8094133" cy="0"/>
          </a:xfrm>
          <a:prstGeom prst="line">
            <a:avLst/>
          </a:prstGeom>
          <a:ln>
            <a:solidFill>
              <a:srgbClr val="8AB0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07C399C6-C4A3-4798-B5BD-CBDCBC3C9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70" y="685800"/>
            <a:ext cx="10515600" cy="1124115"/>
          </a:xfrm>
        </p:spPr>
        <p:txBody>
          <a:bodyPr>
            <a:normAutofit/>
          </a:bodyPr>
          <a:lstStyle>
            <a:lvl1pPr>
              <a:defRPr lang="cs-CZ" sz="4800" smtClean="0">
                <a:solidFill>
                  <a:srgbClr val="8AB0E0"/>
                </a:solidFill>
              </a:defRPr>
            </a:lvl1pPr>
          </a:lstStyle>
          <a:p>
            <a:r>
              <a:rPr lang="cs-CZ">
                <a:latin typeface="+mn-lt"/>
              </a:rPr>
              <a:t>Nadpis</a:t>
            </a:r>
          </a:p>
        </p:txBody>
      </p:sp>
      <p:sp>
        <p:nvSpPr>
          <p:cNvPr id="16" name="Zástupný symbol pro text 2">
            <a:extLst>
              <a:ext uri="{FF2B5EF4-FFF2-40B4-BE49-F238E27FC236}">
                <a16:creationId xmlns:a16="http://schemas.microsoft.com/office/drawing/2014/main" id="{6552FDB5-1D18-4C13-A34B-88CEB1704A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497138"/>
            <a:ext cx="7256463" cy="8556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/>
              <a:t>Nadpis</a:t>
            </a:r>
            <a:endParaRPr lang="en-GB"/>
          </a:p>
        </p:txBody>
      </p:sp>
      <p:sp>
        <p:nvSpPr>
          <p:cNvPr id="17" name="Zástupný symbol pro text 4">
            <a:extLst>
              <a:ext uri="{FF2B5EF4-FFF2-40B4-BE49-F238E27FC236}">
                <a16:creationId xmlns:a16="http://schemas.microsoft.com/office/drawing/2014/main" id="{CACEF8B4-7203-4CCD-8085-7F2FFB6F39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352800"/>
            <a:ext cx="7255933" cy="16859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Text</a:t>
            </a:r>
            <a:endParaRPr lang="en-GB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1E66F35-E856-4123-978E-1E8DF54EC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09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t + fi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DBAAE69-AF38-4CEA-9F56-8CB20D2B6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533" y="0"/>
            <a:ext cx="4072467" cy="6879166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B7586768-1243-4E35-A6CC-0023C663E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6747933" cy="618066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cs-CZ" sz="4400">
                <a:latin typeface="+mn-lt"/>
              </a:rPr>
              <a:t>Nadpis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DD91FDD-C805-4284-91C4-6A0B0D2BE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9733" y="1591733"/>
            <a:ext cx="6747933" cy="4468285"/>
          </a:xfrm>
        </p:spPr>
        <p:txBody>
          <a:bodyPr>
            <a:normAutofit/>
          </a:bodyPr>
          <a:lstStyle>
            <a:lvl1pPr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7E69FF6-9107-4A3E-AA6A-58A3DA7CBD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073" y="6376034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87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t + fix pictur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10">
            <a:extLst>
              <a:ext uri="{FF2B5EF4-FFF2-40B4-BE49-F238E27FC236}">
                <a16:creationId xmlns:a16="http://schemas.microsoft.com/office/drawing/2014/main" id="{44394A6A-2190-4FC6-B5A0-3444064974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586"/>
            <a:ext cx="4038600" cy="68528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CFEF9FF-1EDF-4F9B-8D39-979430B1A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6747933" cy="618066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cs-CZ" sz="4400">
                <a:latin typeface="+mn-lt"/>
              </a:rPr>
              <a:t>Nadpis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1FCC8-1829-4DFE-A914-A21C41B75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9733" y="1591733"/>
            <a:ext cx="6747933" cy="4468285"/>
          </a:xfrm>
        </p:spPr>
        <p:txBody>
          <a:bodyPr>
            <a:normAutofit/>
          </a:bodyPr>
          <a:lstStyle>
            <a:lvl1pPr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E60491F-7992-4302-ADED-5C3C87591A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073" y="6376034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t + fix pictur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922" y="0"/>
            <a:ext cx="4053078" cy="6858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003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6747933" cy="618066"/>
          </a:xfrm>
        </p:spPr>
        <p:txBody>
          <a:bodyPr>
            <a:noAutofit/>
          </a:bodyPr>
          <a:lstStyle>
            <a:lvl1pPr>
              <a:defRPr lang="cs-CZ" sz="4400" smtClean="0"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18" name="Content Placeholder 3"/>
          <p:cNvSpPr>
            <a:spLocks noGrp="1"/>
          </p:cNvSpPr>
          <p:nvPr>
            <p:ph sz="half" idx="2"/>
          </p:nvPr>
        </p:nvSpPr>
        <p:spPr>
          <a:xfrm>
            <a:off x="829733" y="1591733"/>
            <a:ext cx="6747933" cy="4468285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CDC59969-CB80-4B95-9619-91D8E9613F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073" y="6376034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9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92216CC-EA4A-68E2-3B60-336A03AF48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  <p:pic>
        <p:nvPicPr>
          <p:cNvPr id="4" name="Zástupný obsah 17" descr="Obsah obrázku kruh, mince, kompas&#10;&#10;Obsah vygenerovaný umělou inteligencí může být nesprávný.">
            <a:extLst>
              <a:ext uri="{FF2B5EF4-FFF2-40B4-BE49-F238E27FC236}">
                <a16:creationId xmlns:a16="http://schemas.microsoft.com/office/drawing/2014/main" id="{5D2D5891-8E76-FF2C-C6FD-12D9E8C69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6482"/>
            <a:ext cx="4784919" cy="269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8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dpis a 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92216CC-EA4A-68E2-3B60-336A03AF48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  <p:pic>
        <p:nvPicPr>
          <p:cNvPr id="5" name="Obrázek 4" descr="Obsah obrázku mince, kruh, líc&#10;&#10;Obsah vygenerovaný umělou inteligencí může být nesprávný.">
            <a:extLst>
              <a:ext uri="{FF2B5EF4-FFF2-40B4-BE49-F238E27FC236}">
                <a16:creationId xmlns:a16="http://schemas.microsoft.com/office/drawing/2014/main" id="{B77BA194-087F-ACC6-53C1-AC3257F0EF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2642"/>
            <a:ext cx="4563454" cy="256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7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Nadpis a 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92216CC-EA4A-68E2-3B60-336A03AF48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  <p:pic>
        <p:nvPicPr>
          <p:cNvPr id="4" name="Obrázek 3" descr="Obsah obrázku kruh, mince, líc&#10;&#10;Obsah vygenerovaný umělou inteligencí může být nesprávný.">
            <a:extLst>
              <a:ext uri="{FF2B5EF4-FFF2-40B4-BE49-F238E27FC236}">
                <a16:creationId xmlns:a16="http://schemas.microsoft.com/office/drawing/2014/main" id="{64806414-639F-47B2-CF28-A008D9A4F7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4050"/>
            <a:ext cx="4635419" cy="26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1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Nadpis a 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92216CC-EA4A-68E2-3B60-336A03AF48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  <p:pic>
        <p:nvPicPr>
          <p:cNvPr id="5" name="Zástupný obsah 2" descr="Obsah obrázku kruh, mince, líc&#10;&#10;Obsah vygenerovaný umělou inteligencí může být nesprávný.">
            <a:extLst>
              <a:ext uri="{FF2B5EF4-FFF2-40B4-BE49-F238E27FC236}">
                <a16:creationId xmlns:a16="http://schemas.microsoft.com/office/drawing/2014/main" id="{743B79B4-890D-7D5E-B6A7-8E1F71928E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0168"/>
            <a:ext cx="4671701" cy="262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2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Nadpis a 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92216CC-EA4A-68E2-3B60-336A03AF48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  <p:pic>
        <p:nvPicPr>
          <p:cNvPr id="4" name="Obrázek 3" descr="Obsah obrázku kruh, mince, kompas&#10;&#10;Obsah vygenerovaný umělou inteligencí může být nesprávný.">
            <a:extLst>
              <a:ext uri="{FF2B5EF4-FFF2-40B4-BE49-F238E27FC236}">
                <a16:creationId xmlns:a16="http://schemas.microsoft.com/office/drawing/2014/main" id="{57F7B0CA-B166-C3F2-183C-09A427AEC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2068"/>
            <a:ext cx="4792766" cy="269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7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Nadpis a 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92216CC-EA4A-68E2-3B60-336A03AF48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  <p:pic>
        <p:nvPicPr>
          <p:cNvPr id="5" name="Zástupný obsah 2" descr="Obsah obrázku kruh, mince, líc&#10;&#10;Obsah vygenerovaný umělou inteligencí může být nesprávný.">
            <a:extLst>
              <a:ext uri="{FF2B5EF4-FFF2-40B4-BE49-F238E27FC236}">
                <a16:creationId xmlns:a16="http://schemas.microsoft.com/office/drawing/2014/main" id="{C722ABBB-0BF7-B407-0B3D-CD95A3D728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2068"/>
            <a:ext cx="4792768" cy="269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83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7323667" cy="567266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829733" y="1659467"/>
            <a:ext cx="7323667" cy="4400551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370667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2DB117-863E-432C-8D3E-8D16CF65B8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47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8"/>
            <a:ext cx="10515600" cy="618066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5181600" cy="4576763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5767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4E5BB7E5-7BE2-4BB8-824B-9440593C2F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69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le section 03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text 2">
            <a:extLst>
              <a:ext uri="{FF2B5EF4-FFF2-40B4-BE49-F238E27FC236}">
                <a16:creationId xmlns:a16="http://schemas.microsoft.com/office/drawing/2014/main" id="{FBB6C11D-FC5E-4A5A-B269-CDA8DF519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67768" y="1284787"/>
            <a:ext cx="7292681" cy="855662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dirty="0"/>
              <a:t>Nadpis</a:t>
            </a:r>
            <a:endParaRPr lang="en-GB" dirty="0"/>
          </a:p>
        </p:txBody>
      </p:sp>
      <p:sp>
        <p:nvSpPr>
          <p:cNvPr id="18" name="Zástupný symbol pro text 4">
            <a:extLst>
              <a:ext uri="{FF2B5EF4-FFF2-40B4-BE49-F238E27FC236}">
                <a16:creationId xmlns:a16="http://schemas.microsoft.com/office/drawing/2014/main" id="{3A2D9990-D71E-428F-9A79-6F67883C7A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8816" y="2352783"/>
            <a:ext cx="5151633" cy="264045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Text</a:t>
            </a:r>
            <a:endParaRPr lang="en-GB" dirty="0"/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80B45401-CF5B-855F-F503-4B3BE139E7E3}"/>
              </a:ext>
            </a:extLst>
          </p:cNvPr>
          <p:cNvSpPr/>
          <p:nvPr userDrawn="1"/>
        </p:nvSpPr>
        <p:spPr>
          <a:xfrm>
            <a:off x="1191802" y="1284787"/>
            <a:ext cx="924674" cy="8556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615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864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alphaModFix amt="97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17599" y="2881314"/>
            <a:ext cx="4866527" cy="1586970"/>
          </a:xfrm>
        </p:spPr>
        <p:txBody>
          <a:bodyPr anchor="t" anchorCtr="0">
            <a:normAutofit/>
          </a:bodyPr>
          <a:lstStyle>
            <a:lvl1pPr algn="l">
              <a:defRPr sz="4600" b="1" i="0">
                <a:solidFill>
                  <a:schemeClr val="bg1"/>
                </a:solidFill>
                <a:latin typeface="+mn-lt"/>
                <a:ea typeface="Serifa T OT Thin" charset="0"/>
                <a:cs typeface="Serifa T OT Thin" charset="0"/>
              </a:defRPr>
            </a:lvl1pPr>
          </a:lstStyle>
          <a:p>
            <a:r>
              <a:rPr lang="cs-CZ">
                <a:latin typeface="+mn-lt"/>
              </a:rPr>
              <a:t>Nadpis</a:t>
            </a:r>
            <a:endParaRPr lang="en-US" dirty="0"/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F6F4C82-53CA-45BF-AC6C-081B803CC9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7071" y="4468813"/>
            <a:ext cx="4867055" cy="957262"/>
          </a:xfrm>
        </p:spPr>
        <p:txBody>
          <a:bodyPr>
            <a:normAutofit/>
          </a:bodyPr>
          <a:lstStyle>
            <a:lvl1pPr>
              <a:defRPr sz="2000">
                <a:solidFill>
                  <a:srgbClr val="8AB0E0"/>
                </a:solidFill>
              </a:defRPr>
            </a:lvl1pPr>
          </a:lstStyle>
          <a:p>
            <a:pPr lvl="0"/>
            <a:r>
              <a:rPr lang="cs-CZ" dirty="0"/>
              <a:t>Text</a:t>
            </a:r>
            <a:endParaRPr lang="en-GB" dirty="0"/>
          </a:p>
        </p:txBody>
      </p:sp>
      <p:pic>
        <p:nvPicPr>
          <p:cNvPr id="13" name="Obrázek 12" descr="Obsah obrázku text, logo, Grafika, Písmo&#10;&#10;Obsah vygenerovaný umělou inteligencí může být nesprávný.">
            <a:extLst>
              <a:ext uri="{FF2B5EF4-FFF2-40B4-BE49-F238E27FC236}">
                <a16:creationId xmlns:a16="http://schemas.microsoft.com/office/drawing/2014/main" id="{2897DE9A-DA37-0295-ABDE-2AF5D480D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26" y="162861"/>
            <a:ext cx="4653234" cy="253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48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le section 03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text 2">
            <a:extLst>
              <a:ext uri="{FF2B5EF4-FFF2-40B4-BE49-F238E27FC236}">
                <a16:creationId xmlns:a16="http://schemas.microsoft.com/office/drawing/2014/main" id="{FBB6C11D-FC5E-4A5A-B269-CDA8DF519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67768" y="1284787"/>
            <a:ext cx="7292681" cy="855662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dirty="0"/>
              <a:t>Nadpis</a:t>
            </a:r>
            <a:endParaRPr lang="en-GB" dirty="0"/>
          </a:p>
        </p:txBody>
      </p:sp>
      <p:sp>
        <p:nvSpPr>
          <p:cNvPr id="18" name="Zástupný symbol pro text 4">
            <a:extLst>
              <a:ext uri="{FF2B5EF4-FFF2-40B4-BE49-F238E27FC236}">
                <a16:creationId xmlns:a16="http://schemas.microsoft.com/office/drawing/2014/main" id="{3A2D9990-D71E-428F-9A79-6F67883C7A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8816" y="2352783"/>
            <a:ext cx="5151633" cy="264045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Text</a:t>
            </a:r>
            <a:endParaRPr lang="en-GB" dirty="0"/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80B45401-CF5B-855F-F503-4B3BE139E7E3}"/>
              </a:ext>
            </a:extLst>
          </p:cNvPr>
          <p:cNvSpPr/>
          <p:nvPr userDrawn="1"/>
        </p:nvSpPr>
        <p:spPr>
          <a:xfrm>
            <a:off x="1191802" y="1284787"/>
            <a:ext cx="924674" cy="8556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2456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t + fix pictur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922" y="0"/>
            <a:ext cx="4053078" cy="6858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9733" y="6347794"/>
            <a:ext cx="1955800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48307" y="6346825"/>
            <a:ext cx="4100322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5605" y="6339240"/>
            <a:ext cx="809438" cy="382235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6747933" cy="618066"/>
          </a:xfrm>
        </p:spPr>
        <p:txBody>
          <a:bodyPr>
            <a:noAutofit/>
          </a:bodyPr>
          <a:lstStyle>
            <a:lvl1pPr>
              <a:defRPr lang="cs-CZ" sz="3600" smtClean="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2"/>
          </p:nvPr>
        </p:nvSpPr>
        <p:spPr>
          <a:xfrm>
            <a:off x="829733" y="1591733"/>
            <a:ext cx="6747933" cy="4468285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76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t + fix pictur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053078" cy="6858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402129" y="6229838"/>
            <a:ext cx="1955800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09996" y="6238693"/>
            <a:ext cx="4100322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63" y="351718"/>
            <a:ext cx="809438" cy="382235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609996" y="619307"/>
            <a:ext cx="6747933" cy="618066"/>
          </a:xfrm>
        </p:spPr>
        <p:txBody>
          <a:bodyPr>
            <a:noAutofit/>
          </a:bodyPr>
          <a:lstStyle>
            <a:lvl1pPr>
              <a:defRPr lang="cs-CZ" sz="3600" smtClean="0"/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2"/>
          </p:nvPr>
        </p:nvSpPr>
        <p:spPr>
          <a:xfrm>
            <a:off x="4609996" y="1491372"/>
            <a:ext cx="6747933" cy="4468285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3057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t + fix pictur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42EBA9F6-0645-62BA-08D0-13B929A0A9B7}"/>
              </a:ext>
            </a:extLst>
          </p:cNvPr>
          <p:cNvGrpSpPr/>
          <p:nvPr userDrawn="1"/>
        </p:nvGrpSpPr>
        <p:grpSpPr>
          <a:xfrm>
            <a:off x="-12584" y="9205"/>
            <a:ext cx="5284381" cy="6858000"/>
            <a:chOff x="0" y="0"/>
            <a:chExt cx="1509267" cy="1975965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AB0C5A9-3E77-A284-FCDA-84658719B444}"/>
                </a:ext>
              </a:extLst>
            </p:cNvPr>
            <p:cNvSpPr/>
            <p:nvPr/>
          </p:nvSpPr>
          <p:spPr>
            <a:xfrm>
              <a:off x="0" y="0"/>
              <a:ext cx="1509267" cy="1975965"/>
            </a:xfrm>
            <a:custGeom>
              <a:avLst/>
              <a:gdLst/>
              <a:ahLst/>
              <a:cxnLst/>
              <a:rect l="l" t="t" r="r" b="b"/>
              <a:pathLst>
                <a:path w="1509267" h="1975965">
                  <a:moveTo>
                    <a:pt x="0" y="0"/>
                  </a:moveTo>
                  <a:lnTo>
                    <a:pt x="1509267" y="0"/>
                  </a:lnTo>
                  <a:lnTo>
                    <a:pt x="1509267" y="1975965"/>
                  </a:lnTo>
                  <a:lnTo>
                    <a:pt x="0" y="1975965"/>
                  </a:lnTo>
                  <a:close/>
                </a:path>
              </a:pathLst>
            </a:custGeom>
            <a:gradFill rotWithShape="1">
              <a:gsLst>
                <a:gs pos="0">
                  <a:srgbClr val="005499">
                    <a:alpha val="100000"/>
                  </a:srgbClr>
                </a:gs>
                <a:gs pos="100000">
                  <a:srgbClr val="000343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cs-CZ" sz="1200"/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402129" y="6229838"/>
            <a:ext cx="1955800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82092" y="6238694"/>
            <a:ext cx="3128225" cy="356270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63" y="351718"/>
            <a:ext cx="809438" cy="382235"/>
          </a:xfrm>
          <a:prstGeom prst="rect">
            <a:avLst/>
          </a:prstGeom>
        </p:spPr>
      </p:pic>
      <p:sp>
        <p:nvSpPr>
          <p:cNvPr id="18" name="Content Placeholder 3"/>
          <p:cNvSpPr>
            <a:spLocks noGrp="1"/>
          </p:cNvSpPr>
          <p:nvPr>
            <p:ph sz="half" idx="2"/>
          </p:nvPr>
        </p:nvSpPr>
        <p:spPr>
          <a:xfrm>
            <a:off x="5582093" y="733954"/>
            <a:ext cx="5775836" cy="5225704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514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7"/>
            <a:ext cx="10515600" cy="677333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533"/>
            <a:ext cx="10515600" cy="453443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716374" y="6356350"/>
            <a:ext cx="1865026" cy="365125"/>
          </a:xfrm>
        </p:spPr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67131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120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82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39866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7323667" cy="567266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829733" y="1659467"/>
            <a:ext cx="7323667" cy="4400551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370667" cy="365125"/>
          </a:xfrm>
        </p:spPr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120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48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235172"/>
            <a:ext cx="12192000" cy="61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719668"/>
            <a:ext cx="10515600" cy="618066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5181600" cy="4576763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5767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5E51-2EFE-4141-99C1-05CAB2D98F1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120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56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2E9B9-AFCD-2C4E-9EBE-E161436EDA0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8153400" y="0"/>
            <a:ext cx="40386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Picture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29733" y="719668"/>
            <a:ext cx="6747933" cy="618066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Nadpis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829733" y="1591733"/>
            <a:ext cx="6747933" cy="4468285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51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9648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INF_00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198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INF_00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B5908432-20DB-C1FC-52C9-D1D59572C70B}"/>
              </a:ext>
            </a:extLst>
          </p:cNvPr>
          <p:cNvSpPr/>
          <p:nvPr userDrawn="1"/>
        </p:nvSpPr>
        <p:spPr>
          <a:xfrm>
            <a:off x="-42000" y="1319727"/>
            <a:ext cx="12234000" cy="5525690"/>
          </a:xfrm>
          <a:custGeom>
            <a:avLst/>
            <a:gdLst/>
            <a:ahLst/>
            <a:cxnLst/>
            <a:rect l="l" t="t" r="r" b="b"/>
            <a:pathLst>
              <a:path w="18351000" h="8288535">
                <a:moveTo>
                  <a:pt x="0" y="0"/>
                </a:moveTo>
                <a:lnTo>
                  <a:pt x="18351000" y="0"/>
                </a:lnTo>
                <a:lnTo>
                  <a:pt x="18351000" y="8288535"/>
                </a:lnTo>
                <a:lnTo>
                  <a:pt x="0" y="82885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 sz="1200"/>
          </a:p>
        </p:txBody>
      </p:sp>
    </p:spTree>
    <p:extLst>
      <p:ext uri="{BB962C8B-B14F-4D97-AF65-F5344CB8AC3E}">
        <p14:creationId xmlns:p14="http://schemas.microsoft.com/office/powerpoint/2010/main" val="35517964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_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3876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46881" y="4579485"/>
            <a:ext cx="2457676" cy="466044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INVESTMENT</a:t>
            </a:r>
            <a:endParaRPr lang="ru-R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346881" y="5046209"/>
            <a:ext cx="3118983" cy="97903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Lorem ipsum dolor sit amet, consectetur adipiscing elit, sed do eiusmod tempor incididunt ut labore et dolore magna aliqua. Ut enim ad minim veniam, quis</a:t>
            </a:r>
            <a:endParaRPr lang="ru-RU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665288" y="2938463"/>
            <a:ext cx="2457676" cy="466044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STRATEGY</a:t>
            </a:r>
            <a:endParaRPr lang="ru-RU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65288" y="3405187"/>
            <a:ext cx="3118983" cy="97903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Lorem ipsum dolor sit amet, consectetur adipiscing elit, sed do eiusmod tempor incididunt ut labore et dolore magna aliqua. Ut enim ad minim veniam, quis</a:t>
            </a:r>
            <a:endParaRPr lang="ru-RU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008188" y="1316496"/>
            <a:ext cx="2457676" cy="466044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STARTUP</a:t>
            </a:r>
            <a:endParaRPr lang="ru-RU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008188" y="1783220"/>
            <a:ext cx="3118983" cy="97903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Lorem ipsum dolor sit amet, consectetur adipiscing elit, sed do eiusmod tempor incididunt ut labore et dolore magna aliqua. Ut enim ad minim veniam, quis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7737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323167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550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6529624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S_00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A16B680-9551-4C91-8F04-88EFF4CBB5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26161" y="0"/>
            <a:ext cx="4285944" cy="6858000"/>
          </a:xfrm>
          <a:custGeom>
            <a:avLst/>
            <a:gdLst>
              <a:gd name="connsiteX0" fmla="*/ 0 w 3214458"/>
              <a:gd name="connsiteY0" fmla="*/ 0 h 5143500"/>
              <a:gd name="connsiteX1" fmla="*/ 3214458 w 3214458"/>
              <a:gd name="connsiteY1" fmla="*/ 0 h 5143500"/>
              <a:gd name="connsiteX2" fmla="*/ 3214458 w 3214458"/>
              <a:gd name="connsiteY2" fmla="*/ 5143500 h 5143500"/>
              <a:gd name="connsiteX3" fmla="*/ 0 w 3214458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4458" h="5143500">
                <a:moveTo>
                  <a:pt x="0" y="0"/>
                </a:moveTo>
                <a:lnTo>
                  <a:pt x="3214458" y="0"/>
                </a:lnTo>
                <a:lnTo>
                  <a:pt x="321445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D1929AB-DF80-45E3-9504-C147DE042E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120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690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S_00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26" hasCustomPrompt="1"/>
          </p:nvPr>
        </p:nvSpPr>
        <p:spPr>
          <a:xfrm>
            <a:off x="721581" y="1887086"/>
            <a:ext cx="2976563" cy="2974975"/>
          </a:xfrm>
          <a:custGeom>
            <a:avLst/>
            <a:gdLst>
              <a:gd name="connsiteX0" fmla="*/ 0 w 2232422"/>
              <a:gd name="connsiteY0" fmla="*/ 0 h 2231231"/>
              <a:gd name="connsiteX1" fmla="*/ 2232422 w 2232422"/>
              <a:gd name="connsiteY1" fmla="*/ 0 h 2231231"/>
              <a:gd name="connsiteX2" fmla="*/ 2232422 w 2232422"/>
              <a:gd name="connsiteY2" fmla="*/ 2231231 h 2231231"/>
              <a:gd name="connsiteX3" fmla="*/ 0 w 2232422"/>
              <a:gd name="connsiteY3" fmla="*/ 2231231 h 2231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422" h="2231231">
                <a:moveTo>
                  <a:pt x="0" y="0"/>
                </a:moveTo>
                <a:lnTo>
                  <a:pt x="2232422" y="0"/>
                </a:lnTo>
                <a:lnTo>
                  <a:pt x="2232422" y="2231231"/>
                </a:lnTo>
                <a:lnTo>
                  <a:pt x="0" y="223123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7" hasCustomPrompt="1"/>
          </p:nvPr>
        </p:nvSpPr>
        <p:spPr>
          <a:xfrm>
            <a:off x="721581" y="5268914"/>
            <a:ext cx="2976563" cy="2974975"/>
          </a:xfrm>
          <a:custGeom>
            <a:avLst/>
            <a:gdLst>
              <a:gd name="connsiteX0" fmla="*/ 0 w 2232422"/>
              <a:gd name="connsiteY0" fmla="*/ 0 h 2231231"/>
              <a:gd name="connsiteX1" fmla="*/ 2232422 w 2232422"/>
              <a:gd name="connsiteY1" fmla="*/ 0 h 2231231"/>
              <a:gd name="connsiteX2" fmla="*/ 2232422 w 2232422"/>
              <a:gd name="connsiteY2" fmla="*/ 2231231 h 2231231"/>
              <a:gd name="connsiteX3" fmla="*/ 0 w 2232422"/>
              <a:gd name="connsiteY3" fmla="*/ 2231231 h 2231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422" h="2231231">
                <a:moveTo>
                  <a:pt x="0" y="0"/>
                </a:moveTo>
                <a:lnTo>
                  <a:pt x="2232422" y="0"/>
                </a:lnTo>
                <a:lnTo>
                  <a:pt x="2232422" y="2231231"/>
                </a:lnTo>
                <a:lnTo>
                  <a:pt x="0" y="223123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8" hasCustomPrompt="1"/>
          </p:nvPr>
        </p:nvSpPr>
        <p:spPr>
          <a:xfrm>
            <a:off x="721581" y="-1494744"/>
            <a:ext cx="2976563" cy="2974975"/>
          </a:xfrm>
          <a:custGeom>
            <a:avLst/>
            <a:gdLst>
              <a:gd name="connsiteX0" fmla="*/ 0 w 2232422"/>
              <a:gd name="connsiteY0" fmla="*/ 0 h 2231231"/>
              <a:gd name="connsiteX1" fmla="*/ 2232422 w 2232422"/>
              <a:gd name="connsiteY1" fmla="*/ 0 h 2231231"/>
              <a:gd name="connsiteX2" fmla="*/ 2232422 w 2232422"/>
              <a:gd name="connsiteY2" fmla="*/ 2231231 h 2231231"/>
              <a:gd name="connsiteX3" fmla="*/ 0 w 2232422"/>
              <a:gd name="connsiteY3" fmla="*/ 2231231 h 2231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422" h="2231231">
                <a:moveTo>
                  <a:pt x="0" y="0"/>
                </a:moveTo>
                <a:lnTo>
                  <a:pt x="2232422" y="0"/>
                </a:lnTo>
                <a:lnTo>
                  <a:pt x="2232422" y="2231231"/>
                </a:lnTo>
                <a:lnTo>
                  <a:pt x="0" y="223123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839C408-4D03-4451-A60E-5856FB7781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120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96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S_00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740348"/>
            <a:ext cx="12192000" cy="3251200"/>
          </a:xfrm>
          <a:custGeom>
            <a:avLst/>
            <a:gdLst>
              <a:gd name="connsiteX0" fmla="*/ 0 w 5275446"/>
              <a:gd name="connsiteY0" fmla="*/ 0 h 2438400"/>
              <a:gd name="connsiteX1" fmla="*/ 5275446 w 5275446"/>
              <a:gd name="connsiteY1" fmla="*/ 0 h 2438400"/>
              <a:gd name="connsiteX2" fmla="*/ 5275446 w 5275446"/>
              <a:gd name="connsiteY2" fmla="*/ 2438400 h 2438400"/>
              <a:gd name="connsiteX3" fmla="*/ 0 w 5275446"/>
              <a:gd name="connsiteY3" fmla="*/ 24384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5446" h="2438400">
                <a:moveTo>
                  <a:pt x="0" y="0"/>
                </a:moveTo>
                <a:lnTo>
                  <a:pt x="5275446" y="0"/>
                </a:lnTo>
                <a:lnTo>
                  <a:pt x="5275446" y="2438400"/>
                </a:lnTo>
                <a:lnTo>
                  <a:pt x="0" y="243840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175">
            <a:noFill/>
          </a:ln>
          <a:effectLst/>
        </p:spPr>
        <p:txBody>
          <a:bodyPr wrap="square" bIns="457200" anchor="b">
            <a:noAutofit/>
          </a:bodyPr>
          <a:lstStyle>
            <a:lvl1pPr algn="ctr" rtl="0">
              <a:buNone/>
              <a:defRPr sz="14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414048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9"/>
            <a:ext cx="11157819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455086"/>
            <a:ext cx="11157819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08002" y="1901372"/>
            <a:ext cx="2490207" cy="2872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365760" anchor="b"/>
          <a:lstStyle>
            <a:lvl1pPr marL="0" indent="0" algn="ctr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03266" y="1901372"/>
            <a:ext cx="2490207" cy="2872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365760" anchor="b"/>
          <a:lstStyle>
            <a:lvl1pPr marL="0" indent="0" algn="ctr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298530" y="1901372"/>
            <a:ext cx="2490207" cy="2872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365760" anchor="b"/>
          <a:lstStyle>
            <a:lvl1pPr marL="0" indent="0" algn="ctr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193794" y="1901372"/>
            <a:ext cx="2490207" cy="28725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365760" anchor="b"/>
          <a:lstStyle>
            <a:lvl1pPr marL="0" indent="0" algn="ctr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524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9" hasCustomPrompt="1"/>
          </p:nvPr>
        </p:nvSpPr>
        <p:spPr>
          <a:xfrm>
            <a:off x="1016000" y="0"/>
            <a:ext cx="4572000" cy="6858000"/>
          </a:xfrm>
          <a:custGeom>
            <a:avLst/>
            <a:gdLst>
              <a:gd name="connsiteX0" fmla="*/ 0 w 3370842"/>
              <a:gd name="connsiteY0" fmla="*/ 0 h 3370842"/>
              <a:gd name="connsiteX1" fmla="*/ 3370842 w 3370842"/>
              <a:gd name="connsiteY1" fmla="*/ 0 h 3370842"/>
              <a:gd name="connsiteX2" fmla="*/ 3370842 w 3370842"/>
              <a:gd name="connsiteY2" fmla="*/ 3370842 h 3370842"/>
              <a:gd name="connsiteX3" fmla="*/ 0 w 3370842"/>
              <a:gd name="connsiteY3" fmla="*/ 3370842 h 337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842" h="3370842">
                <a:moveTo>
                  <a:pt x="0" y="0"/>
                </a:moveTo>
                <a:lnTo>
                  <a:pt x="3370842" y="0"/>
                </a:lnTo>
                <a:lnTo>
                  <a:pt x="3370842" y="3370842"/>
                </a:lnTo>
                <a:lnTo>
                  <a:pt x="0" y="337084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6350">
            <a:solidFill>
              <a:schemeClr val="bg1">
                <a:lumMod val="95000"/>
              </a:schemeClr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3510413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_P000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6D3C32B-755B-482C-A3D0-4D24A470D2B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92421" y="685801"/>
            <a:ext cx="2133599" cy="2577353"/>
          </a:xfrm>
          <a:custGeom>
            <a:avLst/>
            <a:gdLst>
              <a:gd name="connsiteX0" fmla="*/ 0 w 1600199"/>
              <a:gd name="connsiteY0" fmla="*/ 0 h 1933015"/>
              <a:gd name="connsiteX1" fmla="*/ 1600199 w 1600199"/>
              <a:gd name="connsiteY1" fmla="*/ 0 h 1933015"/>
              <a:gd name="connsiteX2" fmla="*/ 1600199 w 1600199"/>
              <a:gd name="connsiteY2" fmla="*/ 1933015 h 1933015"/>
              <a:gd name="connsiteX3" fmla="*/ 0 w 1600199"/>
              <a:gd name="connsiteY3" fmla="*/ 1933015 h 193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199" h="1933015">
                <a:moveTo>
                  <a:pt x="0" y="0"/>
                </a:moveTo>
                <a:lnTo>
                  <a:pt x="1600199" y="0"/>
                </a:lnTo>
                <a:lnTo>
                  <a:pt x="1600199" y="1933015"/>
                </a:lnTo>
                <a:lnTo>
                  <a:pt x="0" y="1933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6D3C32B-755B-482C-A3D0-4D24A470D2B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48642" y="685801"/>
            <a:ext cx="2133599" cy="2577353"/>
          </a:xfrm>
          <a:custGeom>
            <a:avLst/>
            <a:gdLst>
              <a:gd name="connsiteX0" fmla="*/ 0 w 1600199"/>
              <a:gd name="connsiteY0" fmla="*/ 0 h 1933015"/>
              <a:gd name="connsiteX1" fmla="*/ 1600199 w 1600199"/>
              <a:gd name="connsiteY1" fmla="*/ 0 h 1933015"/>
              <a:gd name="connsiteX2" fmla="*/ 1600199 w 1600199"/>
              <a:gd name="connsiteY2" fmla="*/ 1933015 h 1933015"/>
              <a:gd name="connsiteX3" fmla="*/ 0 w 1600199"/>
              <a:gd name="connsiteY3" fmla="*/ 1933015 h 193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199" h="1933015">
                <a:moveTo>
                  <a:pt x="0" y="0"/>
                </a:moveTo>
                <a:lnTo>
                  <a:pt x="1600199" y="0"/>
                </a:lnTo>
                <a:lnTo>
                  <a:pt x="1600199" y="1933015"/>
                </a:lnTo>
                <a:lnTo>
                  <a:pt x="0" y="1933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3C32B-755B-482C-A3D0-4D24A470D2B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992421" y="3594848"/>
            <a:ext cx="2133599" cy="2577353"/>
          </a:xfrm>
          <a:custGeom>
            <a:avLst/>
            <a:gdLst>
              <a:gd name="connsiteX0" fmla="*/ 0 w 1600199"/>
              <a:gd name="connsiteY0" fmla="*/ 0 h 1933015"/>
              <a:gd name="connsiteX1" fmla="*/ 1600199 w 1600199"/>
              <a:gd name="connsiteY1" fmla="*/ 0 h 1933015"/>
              <a:gd name="connsiteX2" fmla="*/ 1600199 w 1600199"/>
              <a:gd name="connsiteY2" fmla="*/ 1933015 h 1933015"/>
              <a:gd name="connsiteX3" fmla="*/ 0 w 1600199"/>
              <a:gd name="connsiteY3" fmla="*/ 1933015 h 193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199" h="1933015">
                <a:moveTo>
                  <a:pt x="0" y="0"/>
                </a:moveTo>
                <a:lnTo>
                  <a:pt x="1600199" y="0"/>
                </a:lnTo>
                <a:lnTo>
                  <a:pt x="1600199" y="1933015"/>
                </a:lnTo>
                <a:lnTo>
                  <a:pt x="0" y="1933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6D3C32B-755B-482C-A3D0-4D24A470D2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8642" y="3594848"/>
            <a:ext cx="2133599" cy="2577352"/>
          </a:xfrm>
          <a:custGeom>
            <a:avLst/>
            <a:gdLst>
              <a:gd name="connsiteX0" fmla="*/ 0 w 1600199"/>
              <a:gd name="connsiteY0" fmla="*/ 0 h 1933014"/>
              <a:gd name="connsiteX1" fmla="*/ 1600199 w 1600199"/>
              <a:gd name="connsiteY1" fmla="*/ 0 h 1933014"/>
              <a:gd name="connsiteX2" fmla="*/ 1600199 w 1600199"/>
              <a:gd name="connsiteY2" fmla="*/ 1933014 h 1933014"/>
              <a:gd name="connsiteX3" fmla="*/ 0 w 1600199"/>
              <a:gd name="connsiteY3" fmla="*/ 1933014 h 193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199" h="1933014">
                <a:moveTo>
                  <a:pt x="0" y="0"/>
                </a:moveTo>
                <a:lnTo>
                  <a:pt x="1600199" y="0"/>
                </a:lnTo>
                <a:lnTo>
                  <a:pt x="1600199" y="1933014"/>
                </a:lnTo>
                <a:lnTo>
                  <a:pt x="0" y="19330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45720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9879324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88B5E2-5DFC-F4CA-D722-0AA2636FD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920D-A7AF-40D6-8FE6-2D40CEE0FB8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D12F0B-D5A1-63FA-A701-5297909CD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1172C7-87D3-2829-0B6A-FEB9C92FB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6AF1C-6266-4DCB-A16A-B2C99E40903B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 descr="Obsah obrázku Lidská tvář, muž, oblečení, oblek&#10;&#10;Obsah vygenerovaný umělou inteligencí může být nesprávný.">
            <a:extLst>
              <a:ext uri="{FF2B5EF4-FFF2-40B4-BE49-F238E27FC236}">
                <a16:creationId xmlns:a16="http://schemas.microsoft.com/office/drawing/2014/main" id="{7295E0AF-4721-2229-46DE-0C231EC974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0" y="0"/>
            <a:ext cx="6121694" cy="6858000"/>
          </a:xfrm>
          <a:prstGeom prst="rect">
            <a:avLst/>
          </a:prstGeom>
        </p:spPr>
      </p:pic>
      <p:pic>
        <p:nvPicPr>
          <p:cNvPr id="8" name="Obrázek 7" descr="Obsah obrázku oblek, Lidská tvář, oblečení, muž&#10;&#10;Obsah vygenerovaný umělou inteligencí může být nesprávný.">
            <a:extLst>
              <a:ext uri="{FF2B5EF4-FFF2-40B4-BE49-F238E27FC236}">
                <a16:creationId xmlns:a16="http://schemas.microsoft.com/office/drawing/2014/main" id="{DD1423DA-DEC9-425F-AD8E-4B230F7DE9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218" y="0"/>
            <a:ext cx="6096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4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9668"/>
            <a:ext cx="10515600" cy="5926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40933"/>
            <a:ext cx="10515600" cy="4636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err="1"/>
              <a:t>Click</a:t>
            </a:r>
            <a:r>
              <a:rPr lang="cs-CZ"/>
              <a:t> to </a:t>
            </a:r>
            <a:r>
              <a:rPr lang="cs-CZ" err="1"/>
              <a:t>edit</a:t>
            </a:r>
            <a:r>
              <a:rPr lang="cs-CZ"/>
              <a:t> Master text </a:t>
            </a:r>
            <a:r>
              <a:rPr lang="cs-CZ" err="1"/>
              <a:t>styles</a:t>
            </a:r>
            <a:endParaRPr lang="cs-CZ"/>
          </a:p>
          <a:p>
            <a:pPr lvl="0"/>
            <a:endParaRPr lang="cs-CZ"/>
          </a:p>
          <a:p>
            <a:pPr lvl="1"/>
            <a:r>
              <a:rPr lang="cs-CZ"/>
              <a:t>Second </a:t>
            </a:r>
            <a:r>
              <a:rPr lang="cs-CZ" err="1"/>
              <a:t>level</a:t>
            </a:r>
            <a:endParaRPr lang="cs-CZ"/>
          </a:p>
          <a:p>
            <a:pPr lvl="2"/>
            <a:r>
              <a:rPr lang="cs-CZ" err="1"/>
              <a:t>Third</a:t>
            </a:r>
            <a:r>
              <a:rPr lang="cs-CZ"/>
              <a:t> </a:t>
            </a:r>
            <a:r>
              <a:rPr lang="cs-CZ" err="1"/>
              <a:t>level</a:t>
            </a:r>
            <a:endParaRPr lang="cs-CZ"/>
          </a:p>
          <a:p>
            <a:pPr lvl="3"/>
            <a:r>
              <a:rPr lang="cs-CZ" err="1"/>
              <a:t>Fourth</a:t>
            </a:r>
            <a:r>
              <a:rPr lang="cs-CZ"/>
              <a:t> </a:t>
            </a:r>
            <a:r>
              <a:rPr lang="cs-CZ" err="1"/>
              <a:t>level</a:t>
            </a:r>
            <a:endParaRPr lang="cs-CZ"/>
          </a:p>
          <a:p>
            <a:pPr lvl="4"/>
            <a:r>
              <a:rPr lang="cs-CZ" err="1"/>
              <a:t>Fifth</a:t>
            </a:r>
            <a:r>
              <a:rPr lang="cs-CZ"/>
              <a:t> </a:t>
            </a:r>
            <a:r>
              <a:rPr lang="cs-CZ" err="1"/>
              <a:t>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356350"/>
            <a:ext cx="195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AE2E9B9-AFCD-2C4E-9EBE-E161436EDA0A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70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6DC5E51-2EFE-4141-99C1-05CAB2D98F1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62AE16B-FE8C-E8C1-42C8-39A02D569D4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664" y="6312712"/>
            <a:ext cx="914402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2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741" r:id="rId15"/>
    <p:sldLayoutId id="214748374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rgbClr val="042E7D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>
          <a:solidFill>
            <a:srgbClr val="042E7D"/>
          </a:solidFill>
          <a:latin typeface="+mn-lt"/>
          <a:ea typeface="Serifa D OT" charset="0"/>
          <a:cs typeface="Serifa D O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9668"/>
            <a:ext cx="10515600" cy="5926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40933"/>
            <a:ext cx="10515600" cy="4636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0"/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  <a:p>
            <a:pPr lvl="2"/>
            <a:r>
              <a:rPr lang="cs-CZ" dirty="0" err="1"/>
              <a:t>Third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3"/>
            <a:r>
              <a:rPr lang="cs-CZ" dirty="0" err="1"/>
              <a:t>Fourth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4"/>
            <a:r>
              <a:rPr lang="cs-CZ" dirty="0" err="1"/>
              <a:t>Fifth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5600" y="6356350"/>
            <a:ext cx="195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AE2E9B9-AFCD-2C4E-9EBE-E161436EDA0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70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6DC5E51-2EFE-4141-99C1-05CAB2D98F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0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rgbClr val="042E7D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>
          <a:solidFill>
            <a:srgbClr val="042E7D"/>
          </a:solidFill>
          <a:latin typeface="+mn-lt"/>
          <a:ea typeface="Serifa D OT" charset="0"/>
          <a:cs typeface="Serifa D O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7D5B2AB9-E750-134B-9CA0-4018A8BEC24D}"/>
              </a:ext>
            </a:extLst>
          </p:cNvPr>
          <p:cNvSpPr txBox="1">
            <a:spLocks/>
          </p:cNvSpPr>
          <p:nvPr/>
        </p:nvSpPr>
        <p:spPr>
          <a:xfrm>
            <a:off x="651563" y="2503252"/>
            <a:ext cx="5768736" cy="41743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i="0" kern="1200">
                <a:solidFill>
                  <a:schemeClr val="bg1"/>
                </a:solidFill>
                <a:latin typeface="+mn-lt"/>
                <a:ea typeface="Serifa T OT Thin" charset="0"/>
                <a:cs typeface="Serifa T OT Thin" charset="0"/>
              </a:defRPr>
            </a:lvl1pPr>
          </a:lstStyle>
          <a:p>
            <a:r>
              <a:rPr lang="cs-CZ" sz="4000" dirty="0">
                <a:latin typeface="Aptos" panose="020B0004020202020204" pitchFamily="34" charset="0"/>
              </a:rPr>
              <a:t>STRATEGICKÝ PLÁN ROZVOJE MĚSTA MODŘICE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63F1F9E-FD48-5797-564B-116C64AAE377}"/>
              </a:ext>
            </a:extLst>
          </p:cNvPr>
          <p:cNvSpPr txBox="1"/>
          <p:nvPr/>
        </p:nvSpPr>
        <p:spPr>
          <a:xfrm>
            <a:off x="651563" y="4677914"/>
            <a:ext cx="6021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  <a:latin typeface="Aptos" panose="020B0004020202020204" pitchFamily="34" charset="0"/>
              </a:rPr>
              <a:t>Prezentace na zastupitelstvu města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670F401-FCED-2DBF-5560-51418B9A8DCF}"/>
              </a:ext>
            </a:extLst>
          </p:cNvPr>
          <p:cNvSpPr txBox="1"/>
          <p:nvPr/>
        </p:nvSpPr>
        <p:spPr>
          <a:xfrm>
            <a:off x="651563" y="5625399"/>
            <a:ext cx="6021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tx1">
                    <a:lumMod val="25000"/>
                    <a:lumOff val="75000"/>
                  </a:schemeClr>
                </a:solidFill>
                <a:latin typeface="Aptos" panose="020B0004020202020204" pitchFamily="34" charset="0"/>
              </a:rPr>
              <a:t>14. 9. 2026</a:t>
            </a:r>
          </a:p>
        </p:txBody>
      </p:sp>
    </p:spTree>
    <p:extLst>
      <p:ext uri="{BB962C8B-B14F-4D97-AF65-F5344CB8AC3E}">
        <p14:creationId xmlns:p14="http://schemas.microsoft.com/office/powerpoint/2010/main" val="45780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13">
            <a:extLst>
              <a:ext uri="{FF2B5EF4-FFF2-40B4-BE49-F238E27FC236}">
                <a16:creationId xmlns:a16="http://schemas.microsoft.com/office/drawing/2014/main" id="{F1B758E9-322C-7E1B-4700-3F0862B93B29}"/>
              </a:ext>
            </a:extLst>
          </p:cNvPr>
          <p:cNvCxnSpPr>
            <a:cxnSpLocks/>
          </p:cNvCxnSpPr>
          <p:nvPr/>
        </p:nvCxnSpPr>
        <p:spPr>
          <a:xfrm>
            <a:off x="6223500" y="5312092"/>
            <a:ext cx="551239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20">
            <a:extLst>
              <a:ext uri="{FF2B5EF4-FFF2-40B4-BE49-F238E27FC236}">
                <a16:creationId xmlns:a16="http://schemas.microsoft.com/office/drawing/2014/main" id="{113C0DFF-6516-6107-0655-0120CDD53D01}"/>
              </a:ext>
            </a:extLst>
          </p:cNvPr>
          <p:cNvCxnSpPr/>
          <p:nvPr/>
        </p:nvCxnSpPr>
        <p:spPr>
          <a:xfrm>
            <a:off x="5135568" y="3797336"/>
            <a:ext cx="8891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6082584" y="2170959"/>
            <a:ext cx="551239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38706"/>
            <a:ext cx="0" cy="6819295"/>
          </a:xfrm>
          <a:prstGeom prst="line">
            <a:avLst/>
          </a:prstGeom>
          <a:ln w="28575" cap="rnd">
            <a:solidFill>
              <a:schemeClr val="bg1"/>
            </a:solidFill>
            <a:prstDash val="sysDot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 bwMode="auto">
          <a:xfrm>
            <a:off x="513200" y="441004"/>
            <a:ext cx="3647200" cy="497840"/>
          </a:xfrm>
          <a:prstGeom prst="rect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</a:rPr>
              <a:t>   DOTAZNÍKOVÉ ŠETŘENÍ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3665349" y="441000"/>
            <a:ext cx="1470219" cy="497840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9-10 / 2025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/>
          <p:cNvSpPr/>
          <p:nvPr/>
        </p:nvSpPr>
        <p:spPr bwMode="auto">
          <a:xfrm>
            <a:off x="5958768" y="573887"/>
            <a:ext cx="274461" cy="27446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/>
          <p:cNvSpPr/>
          <p:nvPr/>
        </p:nvSpPr>
        <p:spPr bwMode="auto">
          <a:xfrm rot="10800000" flipV="1">
            <a:off x="6019724" y="634848"/>
            <a:ext cx="152541" cy="152541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1" name="Straight Connector 120"/>
          <p:cNvCxnSpPr/>
          <p:nvPr/>
        </p:nvCxnSpPr>
        <p:spPr>
          <a:xfrm>
            <a:off x="5074800" y="703582"/>
            <a:ext cx="8891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 bwMode="auto">
          <a:xfrm>
            <a:off x="5949039" y="2036591"/>
            <a:ext cx="274461" cy="27446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 bwMode="auto">
          <a:xfrm rot="10800000" flipV="1">
            <a:off x="6013019" y="2097004"/>
            <a:ext cx="152541" cy="152541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 flipH="1">
            <a:off x="7916662" y="1888650"/>
            <a:ext cx="3784432" cy="497840"/>
          </a:xfrm>
          <a:prstGeom prst="rect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</a:rPr>
              <a:t>ANALYTICKÁ ČÁST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flipH="1">
            <a:off x="7002262" y="1888650"/>
            <a:ext cx="1315598" cy="497840"/>
          </a:xfrm>
          <a:prstGeom prst="rect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67" dirty="0">
                <a:solidFill>
                  <a:srgbClr val="FFFFFF"/>
                </a:solidFill>
                <a:latin typeface="Calibri" panose="020F0502020204030204"/>
              </a:rPr>
              <a:t>7</a:t>
            </a:r>
            <a:r>
              <a:rPr kumimoji="0" lang="cs-CZ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-11/2025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 flipH="1">
            <a:off x="921244" y="1108227"/>
            <a:ext cx="3246000" cy="26103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po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čet respondentů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: 210</a:t>
            </a:r>
          </a:p>
        </p:txBody>
      </p:sp>
      <p:sp>
        <p:nvSpPr>
          <p:cNvPr id="31" name="Oval 30"/>
          <p:cNvSpPr/>
          <p:nvPr/>
        </p:nvSpPr>
        <p:spPr bwMode="auto">
          <a:xfrm flipH="1" flipV="1">
            <a:off x="689192" y="1246461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 flipH="1">
            <a:off x="8414464" y="2668088"/>
            <a:ext cx="3246000" cy="5380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analytický kontext hlavních oblastí života ve městě</a:t>
            </a:r>
          </a:p>
        </p:txBody>
      </p:sp>
      <p:sp>
        <p:nvSpPr>
          <p:cNvPr id="37" name="Oval 36"/>
          <p:cNvSpPr/>
          <p:nvPr/>
        </p:nvSpPr>
        <p:spPr bwMode="auto">
          <a:xfrm flipH="1" flipV="1">
            <a:off x="8142441" y="2805664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071171" y="2664829"/>
            <a:ext cx="732075" cy="732075"/>
            <a:chOff x="9224963" y="2505075"/>
            <a:chExt cx="1173162" cy="1173163"/>
          </a:xfrm>
          <a:solidFill>
            <a:schemeClr val="accent4"/>
          </a:solidFill>
        </p:grpSpPr>
        <p:sp>
          <p:nvSpPr>
            <p:cNvPr id="39" name="Freeform 155"/>
            <p:cNvSpPr>
              <a:spLocks noEditPoints="1"/>
            </p:cNvSpPr>
            <p:nvPr/>
          </p:nvSpPr>
          <p:spPr bwMode="auto">
            <a:xfrm>
              <a:off x="9224963" y="2505075"/>
              <a:ext cx="1155700" cy="1173163"/>
            </a:xfrm>
            <a:custGeom>
              <a:avLst/>
              <a:gdLst>
                <a:gd name="T0" fmla="*/ 1760 w 1891"/>
                <a:gd name="T1" fmla="*/ 832 h 1920"/>
                <a:gd name="T2" fmla="*/ 1504 w 1891"/>
                <a:gd name="T3" fmla="*/ 768 h 1920"/>
                <a:gd name="T4" fmla="*/ 1632 w 1891"/>
                <a:gd name="T5" fmla="*/ 736 h 1920"/>
                <a:gd name="T6" fmla="*/ 1472 w 1891"/>
                <a:gd name="T7" fmla="*/ 160 h 1920"/>
                <a:gd name="T8" fmla="*/ 1167 w 1891"/>
                <a:gd name="T9" fmla="*/ 226 h 1920"/>
                <a:gd name="T10" fmla="*/ 640 w 1891"/>
                <a:gd name="T11" fmla="*/ 576 h 1920"/>
                <a:gd name="T12" fmla="*/ 480 w 1891"/>
                <a:gd name="T13" fmla="*/ 160 h 1920"/>
                <a:gd name="T14" fmla="*/ 175 w 1891"/>
                <a:gd name="T15" fmla="*/ 226 h 1920"/>
                <a:gd name="T16" fmla="*/ 32 w 1891"/>
                <a:gd name="T17" fmla="*/ 768 h 1920"/>
                <a:gd name="T18" fmla="*/ 128 w 1891"/>
                <a:gd name="T19" fmla="*/ 1184 h 1920"/>
                <a:gd name="T20" fmla="*/ 320 w 1891"/>
                <a:gd name="T21" fmla="*/ 1216 h 1920"/>
                <a:gd name="T22" fmla="*/ 352 w 1891"/>
                <a:gd name="T23" fmla="*/ 1920 h 1920"/>
                <a:gd name="T24" fmla="*/ 1344 w 1891"/>
                <a:gd name="T25" fmla="*/ 1888 h 1920"/>
                <a:gd name="T26" fmla="*/ 1879 w 1891"/>
                <a:gd name="T27" fmla="*/ 937 h 1920"/>
                <a:gd name="T28" fmla="*/ 1228 w 1891"/>
                <a:gd name="T29" fmla="*/ 288 h 1920"/>
                <a:gd name="T30" fmla="*/ 1216 w 1891"/>
                <a:gd name="T31" fmla="*/ 160 h 1920"/>
                <a:gd name="T32" fmla="*/ 1375 w 1891"/>
                <a:gd name="T33" fmla="*/ 231 h 1920"/>
                <a:gd name="T34" fmla="*/ 1423 w 1891"/>
                <a:gd name="T35" fmla="*/ 288 h 1920"/>
                <a:gd name="T36" fmla="*/ 1504 w 1891"/>
                <a:gd name="T37" fmla="*/ 704 h 1920"/>
                <a:gd name="T38" fmla="*/ 1440 w 1891"/>
                <a:gd name="T39" fmla="*/ 1154 h 1920"/>
                <a:gd name="T40" fmla="*/ 1335 w 1891"/>
                <a:gd name="T41" fmla="*/ 841 h 1920"/>
                <a:gd name="T42" fmla="*/ 1120 w 1891"/>
                <a:gd name="T43" fmla="*/ 384 h 1920"/>
                <a:gd name="T44" fmla="*/ 1056 w 1891"/>
                <a:gd name="T45" fmla="*/ 576 h 1920"/>
                <a:gd name="T46" fmla="*/ 1088 w 1891"/>
                <a:gd name="T47" fmla="*/ 832 h 1920"/>
                <a:gd name="T48" fmla="*/ 320 w 1891"/>
                <a:gd name="T49" fmla="*/ 608 h 1920"/>
                <a:gd name="T50" fmla="*/ 192 w 1891"/>
                <a:gd name="T51" fmla="*/ 384 h 1920"/>
                <a:gd name="T52" fmla="*/ 64 w 1891"/>
                <a:gd name="T53" fmla="*/ 704 h 1920"/>
                <a:gd name="T54" fmla="*/ 236 w 1891"/>
                <a:gd name="T55" fmla="*/ 288 h 1920"/>
                <a:gd name="T56" fmla="*/ 224 w 1891"/>
                <a:gd name="T57" fmla="*/ 160 h 1920"/>
                <a:gd name="T58" fmla="*/ 383 w 1891"/>
                <a:gd name="T59" fmla="*/ 231 h 1920"/>
                <a:gd name="T60" fmla="*/ 431 w 1891"/>
                <a:gd name="T61" fmla="*/ 288 h 1920"/>
                <a:gd name="T62" fmla="*/ 512 w 1891"/>
                <a:gd name="T63" fmla="*/ 576 h 1920"/>
                <a:gd name="T64" fmla="*/ 448 w 1891"/>
                <a:gd name="T65" fmla="*/ 576 h 1920"/>
                <a:gd name="T66" fmla="*/ 1280 w 1891"/>
                <a:gd name="T67" fmla="*/ 1856 h 1920"/>
                <a:gd name="T68" fmla="*/ 1024 w 1891"/>
                <a:gd name="T69" fmla="*/ 640 h 1920"/>
                <a:gd name="T70" fmla="*/ 1056 w 1891"/>
                <a:gd name="T71" fmla="*/ 896 h 1920"/>
                <a:gd name="T72" fmla="*/ 1133 w 1891"/>
                <a:gd name="T73" fmla="*/ 1477 h 1920"/>
                <a:gd name="T74" fmla="*/ 960 w 1891"/>
                <a:gd name="T75" fmla="*/ 1754 h 1920"/>
                <a:gd name="T76" fmla="*/ 997 w 1891"/>
                <a:gd name="T77" fmla="*/ 1791 h 1920"/>
                <a:gd name="T78" fmla="*/ 1275 w 1891"/>
                <a:gd name="T79" fmla="*/ 1618 h 1920"/>
                <a:gd name="T80" fmla="*/ 1097 w 1891"/>
                <a:gd name="T81" fmla="*/ 1609 h 1920"/>
                <a:gd name="T82" fmla="*/ 1146 w 1891"/>
                <a:gd name="T83" fmla="*/ 1543 h 1920"/>
                <a:gd name="T84" fmla="*/ 1085 w 1891"/>
                <a:gd name="T85" fmla="*/ 1712 h 1920"/>
                <a:gd name="T86" fmla="*/ 1247 w 1891"/>
                <a:gd name="T87" fmla="*/ 1554 h 1920"/>
                <a:gd name="T88" fmla="*/ 1811 w 1891"/>
                <a:gd name="T89" fmla="*/ 96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1" h="1920">
                  <a:moveTo>
                    <a:pt x="1879" y="937"/>
                  </a:moveTo>
                  <a:cubicBezTo>
                    <a:pt x="1783" y="841"/>
                    <a:pt x="1783" y="841"/>
                    <a:pt x="1783" y="841"/>
                  </a:cubicBezTo>
                  <a:cubicBezTo>
                    <a:pt x="1777" y="835"/>
                    <a:pt x="1768" y="831"/>
                    <a:pt x="1760" y="832"/>
                  </a:cubicBezTo>
                  <a:cubicBezTo>
                    <a:pt x="1751" y="832"/>
                    <a:pt x="1743" y="835"/>
                    <a:pt x="1737" y="842"/>
                  </a:cubicBezTo>
                  <a:cubicBezTo>
                    <a:pt x="1504" y="1087"/>
                    <a:pt x="1504" y="1087"/>
                    <a:pt x="1504" y="1087"/>
                  </a:cubicBezTo>
                  <a:cubicBezTo>
                    <a:pt x="1504" y="768"/>
                    <a:pt x="1504" y="768"/>
                    <a:pt x="1504" y="768"/>
                  </a:cubicBezTo>
                  <a:cubicBezTo>
                    <a:pt x="1600" y="768"/>
                    <a:pt x="1600" y="768"/>
                    <a:pt x="1600" y="768"/>
                  </a:cubicBezTo>
                  <a:cubicBezTo>
                    <a:pt x="1618" y="768"/>
                    <a:pt x="1632" y="753"/>
                    <a:pt x="1632" y="736"/>
                  </a:cubicBezTo>
                  <a:cubicBezTo>
                    <a:pt x="1632" y="736"/>
                    <a:pt x="1632" y="736"/>
                    <a:pt x="1632" y="736"/>
                  </a:cubicBezTo>
                  <a:cubicBezTo>
                    <a:pt x="1632" y="433"/>
                    <a:pt x="1632" y="433"/>
                    <a:pt x="1632" y="433"/>
                  </a:cubicBezTo>
                  <a:cubicBezTo>
                    <a:pt x="1632" y="330"/>
                    <a:pt x="1558" y="243"/>
                    <a:pt x="1457" y="226"/>
                  </a:cubicBezTo>
                  <a:cubicBezTo>
                    <a:pt x="1467" y="205"/>
                    <a:pt x="1472" y="183"/>
                    <a:pt x="1472" y="160"/>
                  </a:cubicBezTo>
                  <a:cubicBezTo>
                    <a:pt x="1472" y="71"/>
                    <a:pt x="1400" y="0"/>
                    <a:pt x="1312" y="0"/>
                  </a:cubicBezTo>
                  <a:cubicBezTo>
                    <a:pt x="1224" y="0"/>
                    <a:pt x="1152" y="71"/>
                    <a:pt x="1152" y="160"/>
                  </a:cubicBezTo>
                  <a:cubicBezTo>
                    <a:pt x="1152" y="183"/>
                    <a:pt x="1157" y="205"/>
                    <a:pt x="1167" y="226"/>
                  </a:cubicBezTo>
                  <a:cubicBezTo>
                    <a:pt x="1066" y="243"/>
                    <a:pt x="992" y="330"/>
                    <a:pt x="992" y="433"/>
                  </a:cubicBezTo>
                  <a:cubicBezTo>
                    <a:pt x="992" y="576"/>
                    <a:pt x="992" y="576"/>
                    <a:pt x="992" y="576"/>
                  </a:cubicBezTo>
                  <a:cubicBezTo>
                    <a:pt x="640" y="576"/>
                    <a:pt x="640" y="576"/>
                    <a:pt x="640" y="576"/>
                  </a:cubicBezTo>
                  <a:cubicBezTo>
                    <a:pt x="640" y="433"/>
                    <a:pt x="640" y="433"/>
                    <a:pt x="640" y="433"/>
                  </a:cubicBezTo>
                  <a:cubicBezTo>
                    <a:pt x="640" y="330"/>
                    <a:pt x="566" y="243"/>
                    <a:pt x="465" y="226"/>
                  </a:cubicBezTo>
                  <a:cubicBezTo>
                    <a:pt x="475" y="205"/>
                    <a:pt x="480" y="183"/>
                    <a:pt x="480" y="160"/>
                  </a:cubicBezTo>
                  <a:cubicBezTo>
                    <a:pt x="480" y="71"/>
                    <a:pt x="408" y="0"/>
                    <a:pt x="320" y="0"/>
                  </a:cubicBezTo>
                  <a:cubicBezTo>
                    <a:pt x="232" y="0"/>
                    <a:pt x="160" y="71"/>
                    <a:pt x="160" y="160"/>
                  </a:cubicBezTo>
                  <a:cubicBezTo>
                    <a:pt x="160" y="183"/>
                    <a:pt x="165" y="205"/>
                    <a:pt x="175" y="226"/>
                  </a:cubicBezTo>
                  <a:cubicBezTo>
                    <a:pt x="74" y="243"/>
                    <a:pt x="0" y="330"/>
                    <a:pt x="0" y="433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53"/>
                    <a:pt x="14" y="768"/>
                    <a:pt x="32" y="768"/>
                  </a:cubicBezTo>
                  <a:cubicBezTo>
                    <a:pt x="32" y="768"/>
                    <a:pt x="32" y="768"/>
                    <a:pt x="32" y="768"/>
                  </a:cubicBezTo>
                  <a:cubicBezTo>
                    <a:pt x="128" y="768"/>
                    <a:pt x="128" y="768"/>
                    <a:pt x="128" y="768"/>
                  </a:cubicBezTo>
                  <a:cubicBezTo>
                    <a:pt x="128" y="1184"/>
                    <a:pt x="128" y="1184"/>
                    <a:pt x="128" y="1184"/>
                  </a:cubicBezTo>
                  <a:cubicBezTo>
                    <a:pt x="128" y="1201"/>
                    <a:pt x="142" y="1216"/>
                    <a:pt x="160" y="1216"/>
                  </a:cubicBezTo>
                  <a:cubicBezTo>
                    <a:pt x="160" y="1216"/>
                    <a:pt x="160" y="1216"/>
                    <a:pt x="160" y="1216"/>
                  </a:cubicBezTo>
                  <a:cubicBezTo>
                    <a:pt x="320" y="1216"/>
                    <a:pt x="320" y="1216"/>
                    <a:pt x="320" y="1216"/>
                  </a:cubicBezTo>
                  <a:cubicBezTo>
                    <a:pt x="320" y="1888"/>
                    <a:pt x="320" y="1888"/>
                    <a:pt x="320" y="1888"/>
                  </a:cubicBezTo>
                  <a:cubicBezTo>
                    <a:pt x="320" y="1905"/>
                    <a:pt x="334" y="1920"/>
                    <a:pt x="352" y="1920"/>
                  </a:cubicBezTo>
                  <a:cubicBezTo>
                    <a:pt x="352" y="1920"/>
                    <a:pt x="352" y="1920"/>
                    <a:pt x="352" y="1920"/>
                  </a:cubicBezTo>
                  <a:cubicBezTo>
                    <a:pt x="1312" y="1920"/>
                    <a:pt x="1312" y="1920"/>
                    <a:pt x="1312" y="1920"/>
                  </a:cubicBezTo>
                  <a:cubicBezTo>
                    <a:pt x="1330" y="1920"/>
                    <a:pt x="1344" y="1905"/>
                    <a:pt x="1344" y="1888"/>
                  </a:cubicBezTo>
                  <a:cubicBezTo>
                    <a:pt x="1344" y="1888"/>
                    <a:pt x="1344" y="1888"/>
                    <a:pt x="1344" y="1888"/>
                  </a:cubicBezTo>
                  <a:cubicBezTo>
                    <a:pt x="1344" y="1545"/>
                    <a:pt x="1344" y="1545"/>
                    <a:pt x="1344" y="1545"/>
                  </a:cubicBezTo>
                  <a:cubicBezTo>
                    <a:pt x="1879" y="982"/>
                    <a:pt x="1879" y="982"/>
                    <a:pt x="1879" y="982"/>
                  </a:cubicBezTo>
                  <a:cubicBezTo>
                    <a:pt x="1891" y="969"/>
                    <a:pt x="1891" y="949"/>
                    <a:pt x="1879" y="937"/>
                  </a:cubicBezTo>
                  <a:moveTo>
                    <a:pt x="1056" y="433"/>
                  </a:moveTo>
                  <a:cubicBezTo>
                    <a:pt x="1056" y="353"/>
                    <a:pt x="1121" y="288"/>
                    <a:pt x="1201" y="288"/>
                  </a:cubicBezTo>
                  <a:cubicBezTo>
                    <a:pt x="1228" y="288"/>
                    <a:pt x="1228" y="288"/>
                    <a:pt x="1228" y="288"/>
                  </a:cubicBezTo>
                  <a:cubicBezTo>
                    <a:pt x="1246" y="288"/>
                    <a:pt x="1260" y="273"/>
                    <a:pt x="1260" y="256"/>
                  </a:cubicBezTo>
                  <a:cubicBezTo>
                    <a:pt x="1260" y="246"/>
                    <a:pt x="1256" y="238"/>
                    <a:pt x="1249" y="231"/>
                  </a:cubicBezTo>
                  <a:cubicBezTo>
                    <a:pt x="1228" y="214"/>
                    <a:pt x="1216" y="187"/>
                    <a:pt x="1216" y="160"/>
                  </a:cubicBezTo>
                  <a:cubicBezTo>
                    <a:pt x="1216" y="107"/>
                    <a:pt x="1259" y="64"/>
                    <a:pt x="1312" y="64"/>
                  </a:cubicBezTo>
                  <a:cubicBezTo>
                    <a:pt x="1365" y="64"/>
                    <a:pt x="1408" y="107"/>
                    <a:pt x="1408" y="160"/>
                  </a:cubicBezTo>
                  <a:cubicBezTo>
                    <a:pt x="1408" y="187"/>
                    <a:pt x="1396" y="214"/>
                    <a:pt x="1375" y="231"/>
                  </a:cubicBezTo>
                  <a:cubicBezTo>
                    <a:pt x="1361" y="243"/>
                    <a:pt x="1360" y="263"/>
                    <a:pt x="1372" y="277"/>
                  </a:cubicBezTo>
                  <a:cubicBezTo>
                    <a:pt x="1378" y="284"/>
                    <a:pt x="1387" y="288"/>
                    <a:pt x="1396" y="288"/>
                  </a:cubicBezTo>
                  <a:cubicBezTo>
                    <a:pt x="1423" y="288"/>
                    <a:pt x="1423" y="288"/>
                    <a:pt x="1423" y="288"/>
                  </a:cubicBezTo>
                  <a:cubicBezTo>
                    <a:pt x="1503" y="288"/>
                    <a:pt x="1568" y="353"/>
                    <a:pt x="1568" y="433"/>
                  </a:cubicBezTo>
                  <a:cubicBezTo>
                    <a:pt x="1568" y="704"/>
                    <a:pt x="1568" y="704"/>
                    <a:pt x="1568" y="704"/>
                  </a:cubicBezTo>
                  <a:cubicBezTo>
                    <a:pt x="1504" y="704"/>
                    <a:pt x="1504" y="704"/>
                    <a:pt x="1504" y="704"/>
                  </a:cubicBezTo>
                  <a:cubicBezTo>
                    <a:pt x="1504" y="384"/>
                    <a:pt x="1504" y="384"/>
                    <a:pt x="1504" y="384"/>
                  </a:cubicBezTo>
                  <a:cubicBezTo>
                    <a:pt x="1440" y="384"/>
                    <a:pt x="1440" y="384"/>
                    <a:pt x="1440" y="384"/>
                  </a:cubicBezTo>
                  <a:cubicBezTo>
                    <a:pt x="1440" y="1154"/>
                    <a:pt x="1440" y="1154"/>
                    <a:pt x="1440" y="1154"/>
                  </a:cubicBezTo>
                  <a:cubicBezTo>
                    <a:pt x="1344" y="1255"/>
                    <a:pt x="1344" y="1255"/>
                    <a:pt x="1344" y="1255"/>
                  </a:cubicBezTo>
                  <a:cubicBezTo>
                    <a:pt x="1344" y="864"/>
                    <a:pt x="1344" y="864"/>
                    <a:pt x="1344" y="864"/>
                  </a:cubicBezTo>
                  <a:cubicBezTo>
                    <a:pt x="1344" y="855"/>
                    <a:pt x="1341" y="847"/>
                    <a:pt x="1335" y="841"/>
                  </a:cubicBezTo>
                  <a:cubicBezTo>
                    <a:pt x="1184" y="690"/>
                    <a:pt x="1184" y="690"/>
                    <a:pt x="1184" y="690"/>
                  </a:cubicBezTo>
                  <a:cubicBezTo>
                    <a:pt x="1184" y="384"/>
                    <a:pt x="1184" y="384"/>
                    <a:pt x="1184" y="384"/>
                  </a:cubicBezTo>
                  <a:cubicBezTo>
                    <a:pt x="1120" y="384"/>
                    <a:pt x="1120" y="384"/>
                    <a:pt x="1120" y="384"/>
                  </a:cubicBezTo>
                  <a:cubicBezTo>
                    <a:pt x="1120" y="626"/>
                    <a:pt x="1120" y="626"/>
                    <a:pt x="1120" y="626"/>
                  </a:cubicBezTo>
                  <a:cubicBezTo>
                    <a:pt x="1079" y="585"/>
                    <a:pt x="1079" y="585"/>
                    <a:pt x="1079" y="585"/>
                  </a:cubicBezTo>
                  <a:cubicBezTo>
                    <a:pt x="1073" y="579"/>
                    <a:pt x="1064" y="576"/>
                    <a:pt x="1056" y="576"/>
                  </a:cubicBezTo>
                  <a:lnTo>
                    <a:pt x="1056" y="433"/>
                  </a:lnTo>
                  <a:close/>
                  <a:moveTo>
                    <a:pt x="1235" y="832"/>
                  </a:moveTo>
                  <a:cubicBezTo>
                    <a:pt x="1088" y="832"/>
                    <a:pt x="1088" y="832"/>
                    <a:pt x="1088" y="832"/>
                  </a:cubicBezTo>
                  <a:cubicBezTo>
                    <a:pt x="1088" y="685"/>
                    <a:pt x="1088" y="685"/>
                    <a:pt x="1088" y="685"/>
                  </a:cubicBezTo>
                  <a:lnTo>
                    <a:pt x="1235" y="832"/>
                  </a:lnTo>
                  <a:close/>
                  <a:moveTo>
                    <a:pt x="320" y="608"/>
                  </a:moveTo>
                  <a:cubicBezTo>
                    <a:pt x="320" y="1152"/>
                    <a:pt x="320" y="1152"/>
                    <a:pt x="320" y="1152"/>
                  </a:cubicBezTo>
                  <a:cubicBezTo>
                    <a:pt x="192" y="1152"/>
                    <a:pt x="192" y="1152"/>
                    <a:pt x="192" y="1152"/>
                  </a:cubicBezTo>
                  <a:cubicBezTo>
                    <a:pt x="192" y="384"/>
                    <a:pt x="192" y="384"/>
                    <a:pt x="192" y="384"/>
                  </a:cubicBezTo>
                  <a:cubicBezTo>
                    <a:pt x="128" y="384"/>
                    <a:pt x="128" y="384"/>
                    <a:pt x="128" y="384"/>
                  </a:cubicBezTo>
                  <a:cubicBezTo>
                    <a:pt x="128" y="704"/>
                    <a:pt x="128" y="704"/>
                    <a:pt x="128" y="704"/>
                  </a:cubicBezTo>
                  <a:cubicBezTo>
                    <a:pt x="64" y="704"/>
                    <a:pt x="64" y="704"/>
                    <a:pt x="64" y="704"/>
                  </a:cubicBezTo>
                  <a:cubicBezTo>
                    <a:pt x="64" y="433"/>
                    <a:pt x="64" y="433"/>
                    <a:pt x="64" y="433"/>
                  </a:cubicBezTo>
                  <a:cubicBezTo>
                    <a:pt x="64" y="353"/>
                    <a:pt x="129" y="288"/>
                    <a:pt x="209" y="288"/>
                  </a:cubicBezTo>
                  <a:cubicBezTo>
                    <a:pt x="236" y="288"/>
                    <a:pt x="236" y="288"/>
                    <a:pt x="236" y="288"/>
                  </a:cubicBezTo>
                  <a:cubicBezTo>
                    <a:pt x="254" y="288"/>
                    <a:pt x="268" y="273"/>
                    <a:pt x="268" y="256"/>
                  </a:cubicBezTo>
                  <a:cubicBezTo>
                    <a:pt x="268" y="246"/>
                    <a:pt x="264" y="238"/>
                    <a:pt x="257" y="231"/>
                  </a:cubicBezTo>
                  <a:cubicBezTo>
                    <a:pt x="236" y="214"/>
                    <a:pt x="224" y="187"/>
                    <a:pt x="224" y="160"/>
                  </a:cubicBezTo>
                  <a:cubicBezTo>
                    <a:pt x="224" y="107"/>
                    <a:pt x="267" y="64"/>
                    <a:pt x="320" y="64"/>
                  </a:cubicBezTo>
                  <a:cubicBezTo>
                    <a:pt x="373" y="64"/>
                    <a:pt x="416" y="107"/>
                    <a:pt x="416" y="160"/>
                  </a:cubicBezTo>
                  <a:cubicBezTo>
                    <a:pt x="416" y="187"/>
                    <a:pt x="404" y="214"/>
                    <a:pt x="383" y="231"/>
                  </a:cubicBezTo>
                  <a:cubicBezTo>
                    <a:pt x="369" y="243"/>
                    <a:pt x="368" y="263"/>
                    <a:pt x="380" y="277"/>
                  </a:cubicBezTo>
                  <a:cubicBezTo>
                    <a:pt x="386" y="284"/>
                    <a:pt x="395" y="288"/>
                    <a:pt x="404" y="288"/>
                  </a:cubicBezTo>
                  <a:cubicBezTo>
                    <a:pt x="431" y="288"/>
                    <a:pt x="431" y="288"/>
                    <a:pt x="431" y="288"/>
                  </a:cubicBezTo>
                  <a:cubicBezTo>
                    <a:pt x="511" y="288"/>
                    <a:pt x="576" y="353"/>
                    <a:pt x="576" y="433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12" y="576"/>
                    <a:pt x="512" y="576"/>
                    <a:pt x="512" y="576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448" y="384"/>
                    <a:pt x="448" y="384"/>
                    <a:pt x="448" y="384"/>
                  </a:cubicBezTo>
                  <a:cubicBezTo>
                    <a:pt x="448" y="576"/>
                    <a:pt x="448" y="576"/>
                    <a:pt x="448" y="576"/>
                  </a:cubicBezTo>
                  <a:cubicBezTo>
                    <a:pt x="352" y="576"/>
                    <a:pt x="352" y="576"/>
                    <a:pt x="352" y="576"/>
                  </a:cubicBezTo>
                  <a:cubicBezTo>
                    <a:pt x="334" y="576"/>
                    <a:pt x="320" y="590"/>
                    <a:pt x="320" y="608"/>
                  </a:cubicBezTo>
                  <a:close/>
                  <a:moveTo>
                    <a:pt x="1280" y="1856"/>
                  </a:moveTo>
                  <a:cubicBezTo>
                    <a:pt x="384" y="1856"/>
                    <a:pt x="384" y="1856"/>
                    <a:pt x="384" y="1856"/>
                  </a:cubicBezTo>
                  <a:cubicBezTo>
                    <a:pt x="384" y="640"/>
                    <a:pt x="384" y="640"/>
                    <a:pt x="384" y="640"/>
                  </a:cubicBezTo>
                  <a:cubicBezTo>
                    <a:pt x="1024" y="640"/>
                    <a:pt x="1024" y="640"/>
                    <a:pt x="1024" y="640"/>
                  </a:cubicBezTo>
                  <a:cubicBezTo>
                    <a:pt x="1024" y="864"/>
                    <a:pt x="1024" y="864"/>
                    <a:pt x="1024" y="864"/>
                  </a:cubicBezTo>
                  <a:cubicBezTo>
                    <a:pt x="1024" y="881"/>
                    <a:pt x="1038" y="896"/>
                    <a:pt x="1056" y="896"/>
                  </a:cubicBezTo>
                  <a:cubicBezTo>
                    <a:pt x="1056" y="896"/>
                    <a:pt x="1056" y="896"/>
                    <a:pt x="1056" y="896"/>
                  </a:cubicBezTo>
                  <a:cubicBezTo>
                    <a:pt x="1280" y="896"/>
                    <a:pt x="1280" y="896"/>
                    <a:pt x="1280" y="896"/>
                  </a:cubicBezTo>
                  <a:cubicBezTo>
                    <a:pt x="1280" y="1322"/>
                    <a:pt x="1280" y="1322"/>
                    <a:pt x="1280" y="1322"/>
                  </a:cubicBezTo>
                  <a:cubicBezTo>
                    <a:pt x="1133" y="1477"/>
                    <a:pt x="1133" y="1477"/>
                    <a:pt x="1133" y="1477"/>
                  </a:cubicBezTo>
                  <a:cubicBezTo>
                    <a:pt x="1010" y="1539"/>
                    <a:pt x="1010" y="1539"/>
                    <a:pt x="1010" y="1539"/>
                  </a:cubicBezTo>
                  <a:cubicBezTo>
                    <a:pt x="1001" y="1544"/>
                    <a:pt x="994" y="1552"/>
                    <a:pt x="992" y="1562"/>
                  </a:cubicBezTo>
                  <a:cubicBezTo>
                    <a:pt x="960" y="1754"/>
                    <a:pt x="960" y="1754"/>
                    <a:pt x="960" y="1754"/>
                  </a:cubicBezTo>
                  <a:cubicBezTo>
                    <a:pt x="958" y="1772"/>
                    <a:pt x="969" y="1788"/>
                    <a:pt x="987" y="1791"/>
                  </a:cubicBezTo>
                  <a:cubicBezTo>
                    <a:pt x="988" y="1791"/>
                    <a:pt x="990" y="1792"/>
                    <a:pt x="992" y="1792"/>
                  </a:cubicBezTo>
                  <a:cubicBezTo>
                    <a:pt x="994" y="1792"/>
                    <a:pt x="996" y="1791"/>
                    <a:pt x="997" y="1791"/>
                  </a:cubicBezTo>
                  <a:cubicBezTo>
                    <a:pt x="1189" y="1759"/>
                    <a:pt x="1189" y="1759"/>
                    <a:pt x="1189" y="1759"/>
                  </a:cubicBezTo>
                  <a:cubicBezTo>
                    <a:pt x="1199" y="1757"/>
                    <a:pt x="1208" y="1751"/>
                    <a:pt x="1213" y="1742"/>
                  </a:cubicBezTo>
                  <a:cubicBezTo>
                    <a:pt x="1275" y="1618"/>
                    <a:pt x="1275" y="1618"/>
                    <a:pt x="1275" y="1618"/>
                  </a:cubicBezTo>
                  <a:cubicBezTo>
                    <a:pt x="1280" y="1612"/>
                    <a:pt x="1280" y="1612"/>
                    <a:pt x="1280" y="1612"/>
                  </a:cubicBezTo>
                  <a:lnTo>
                    <a:pt x="1280" y="1856"/>
                  </a:lnTo>
                  <a:close/>
                  <a:moveTo>
                    <a:pt x="1097" y="1609"/>
                  </a:moveTo>
                  <a:cubicBezTo>
                    <a:pt x="1040" y="1666"/>
                    <a:pt x="1040" y="1666"/>
                    <a:pt x="1040" y="1666"/>
                  </a:cubicBezTo>
                  <a:cubicBezTo>
                    <a:pt x="1053" y="1589"/>
                    <a:pt x="1053" y="1589"/>
                    <a:pt x="1053" y="1589"/>
                  </a:cubicBezTo>
                  <a:cubicBezTo>
                    <a:pt x="1146" y="1543"/>
                    <a:pt x="1146" y="1543"/>
                    <a:pt x="1146" y="1543"/>
                  </a:cubicBezTo>
                  <a:cubicBezTo>
                    <a:pt x="1209" y="1606"/>
                    <a:pt x="1209" y="1606"/>
                    <a:pt x="1209" y="1606"/>
                  </a:cubicBezTo>
                  <a:cubicBezTo>
                    <a:pt x="1163" y="1699"/>
                    <a:pt x="1163" y="1699"/>
                    <a:pt x="1163" y="1699"/>
                  </a:cubicBezTo>
                  <a:cubicBezTo>
                    <a:pt x="1085" y="1712"/>
                    <a:pt x="1085" y="1712"/>
                    <a:pt x="1085" y="1712"/>
                  </a:cubicBezTo>
                  <a:cubicBezTo>
                    <a:pt x="1143" y="1654"/>
                    <a:pt x="1143" y="1654"/>
                    <a:pt x="1143" y="1654"/>
                  </a:cubicBezTo>
                  <a:lnTo>
                    <a:pt x="1097" y="1609"/>
                  </a:lnTo>
                  <a:close/>
                  <a:moveTo>
                    <a:pt x="1247" y="1554"/>
                  </a:moveTo>
                  <a:cubicBezTo>
                    <a:pt x="1197" y="1503"/>
                    <a:pt x="1197" y="1503"/>
                    <a:pt x="1197" y="1503"/>
                  </a:cubicBezTo>
                  <a:cubicBezTo>
                    <a:pt x="1761" y="909"/>
                    <a:pt x="1761" y="909"/>
                    <a:pt x="1761" y="909"/>
                  </a:cubicBezTo>
                  <a:cubicBezTo>
                    <a:pt x="1811" y="960"/>
                    <a:pt x="1811" y="960"/>
                    <a:pt x="1811" y="960"/>
                  </a:cubicBezTo>
                  <a:lnTo>
                    <a:pt x="1247" y="1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156"/>
            <p:cNvSpPr>
              <a:spLocks noChangeArrowheads="1"/>
            </p:cNvSpPr>
            <p:nvPr/>
          </p:nvSpPr>
          <p:spPr bwMode="auto">
            <a:xfrm>
              <a:off x="9537700" y="2955925"/>
              <a:ext cx="23495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157"/>
            <p:cNvSpPr>
              <a:spLocks noChangeArrowheads="1"/>
            </p:cNvSpPr>
            <p:nvPr/>
          </p:nvSpPr>
          <p:spPr bwMode="auto">
            <a:xfrm>
              <a:off x="9499600" y="3052763"/>
              <a:ext cx="176212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158"/>
            <p:cNvSpPr>
              <a:spLocks noChangeArrowheads="1"/>
            </p:cNvSpPr>
            <p:nvPr/>
          </p:nvSpPr>
          <p:spPr bwMode="auto">
            <a:xfrm>
              <a:off x="9713913" y="3052763"/>
              <a:ext cx="98425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159"/>
            <p:cNvSpPr>
              <a:spLocks noChangeArrowheads="1"/>
            </p:cNvSpPr>
            <p:nvPr/>
          </p:nvSpPr>
          <p:spPr bwMode="auto">
            <a:xfrm>
              <a:off x="9499600" y="3151188"/>
              <a:ext cx="214312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160"/>
            <p:cNvSpPr>
              <a:spLocks noChangeArrowheads="1"/>
            </p:cNvSpPr>
            <p:nvPr/>
          </p:nvSpPr>
          <p:spPr bwMode="auto">
            <a:xfrm>
              <a:off x="9753600" y="3151188"/>
              <a:ext cx="214312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161"/>
            <p:cNvSpPr>
              <a:spLocks noChangeArrowheads="1"/>
            </p:cNvSpPr>
            <p:nvPr/>
          </p:nvSpPr>
          <p:spPr bwMode="auto">
            <a:xfrm>
              <a:off x="9499600" y="3248025"/>
              <a:ext cx="136525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162"/>
            <p:cNvSpPr>
              <a:spLocks noChangeArrowheads="1"/>
            </p:cNvSpPr>
            <p:nvPr/>
          </p:nvSpPr>
          <p:spPr bwMode="auto">
            <a:xfrm>
              <a:off x="9675813" y="3248025"/>
              <a:ext cx="29210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Rectangle 163"/>
            <p:cNvSpPr>
              <a:spLocks noChangeArrowheads="1"/>
            </p:cNvSpPr>
            <p:nvPr/>
          </p:nvSpPr>
          <p:spPr bwMode="auto">
            <a:xfrm>
              <a:off x="9499600" y="3346450"/>
              <a:ext cx="117475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164"/>
            <p:cNvSpPr>
              <a:spLocks noChangeArrowheads="1"/>
            </p:cNvSpPr>
            <p:nvPr/>
          </p:nvSpPr>
          <p:spPr bwMode="auto">
            <a:xfrm>
              <a:off x="9655175" y="3346450"/>
              <a:ext cx="252412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165"/>
            <p:cNvSpPr>
              <a:spLocks noChangeArrowheads="1"/>
            </p:cNvSpPr>
            <p:nvPr/>
          </p:nvSpPr>
          <p:spPr bwMode="auto">
            <a:xfrm>
              <a:off x="9499600" y="3444875"/>
              <a:ext cx="10795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166"/>
            <p:cNvSpPr>
              <a:spLocks noChangeArrowheads="1"/>
            </p:cNvSpPr>
            <p:nvPr/>
          </p:nvSpPr>
          <p:spPr bwMode="auto">
            <a:xfrm>
              <a:off x="9639300" y="3444875"/>
              <a:ext cx="153987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167"/>
            <p:cNvSpPr>
              <a:spLocks noChangeArrowheads="1"/>
            </p:cNvSpPr>
            <p:nvPr/>
          </p:nvSpPr>
          <p:spPr bwMode="auto">
            <a:xfrm>
              <a:off x="9499600" y="3541713"/>
              <a:ext cx="153987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168"/>
            <p:cNvSpPr>
              <a:spLocks noChangeArrowheads="1"/>
            </p:cNvSpPr>
            <p:nvPr/>
          </p:nvSpPr>
          <p:spPr bwMode="auto">
            <a:xfrm>
              <a:off x="10320338" y="3562350"/>
              <a:ext cx="39687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169"/>
            <p:cNvSpPr>
              <a:spLocks noChangeArrowheads="1"/>
            </p:cNvSpPr>
            <p:nvPr/>
          </p:nvSpPr>
          <p:spPr bwMode="auto">
            <a:xfrm>
              <a:off x="10320338" y="3640138"/>
              <a:ext cx="39687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170"/>
            <p:cNvSpPr>
              <a:spLocks noChangeArrowheads="1"/>
            </p:cNvSpPr>
            <p:nvPr/>
          </p:nvSpPr>
          <p:spPr bwMode="auto">
            <a:xfrm>
              <a:off x="10360025" y="3600450"/>
              <a:ext cx="3810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 171"/>
            <p:cNvSpPr>
              <a:spLocks noChangeArrowheads="1"/>
            </p:cNvSpPr>
            <p:nvPr/>
          </p:nvSpPr>
          <p:spPr bwMode="auto">
            <a:xfrm>
              <a:off x="10282238" y="3600450"/>
              <a:ext cx="3810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Rectangle 172"/>
            <p:cNvSpPr>
              <a:spLocks noChangeArrowheads="1"/>
            </p:cNvSpPr>
            <p:nvPr/>
          </p:nvSpPr>
          <p:spPr bwMode="auto">
            <a:xfrm>
              <a:off x="10320338" y="2505075"/>
              <a:ext cx="39687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Rectangle 173"/>
            <p:cNvSpPr>
              <a:spLocks noChangeArrowheads="1"/>
            </p:cNvSpPr>
            <p:nvPr/>
          </p:nvSpPr>
          <p:spPr bwMode="auto">
            <a:xfrm>
              <a:off x="10320338" y="2584450"/>
              <a:ext cx="39687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Rectangle 174"/>
            <p:cNvSpPr>
              <a:spLocks noChangeArrowheads="1"/>
            </p:cNvSpPr>
            <p:nvPr/>
          </p:nvSpPr>
          <p:spPr bwMode="auto">
            <a:xfrm>
              <a:off x="10360025" y="2544763"/>
              <a:ext cx="3810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175"/>
            <p:cNvSpPr>
              <a:spLocks noChangeArrowheads="1"/>
            </p:cNvSpPr>
            <p:nvPr/>
          </p:nvSpPr>
          <p:spPr bwMode="auto">
            <a:xfrm>
              <a:off x="10282238" y="2544763"/>
              <a:ext cx="3810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333299" y="4292690"/>
            <a:ext cx="769048" cy="768011"/>
            <a:chOff x="2895600" y="6205538"/>
            <a:chExt cx="1176338" cy="1174751"/>
          </a:xfrm>
          <a:solidFill>
            <a:schemeClr val="accent5"/>
          </a:solidFill>
        </p:grpSpPr>
        <p:sp>
          <p:nvSpPr>
            <p:cNvPr id="68" name="Freeform 335"/>
            <p:cNvSpPr>
              <a:spLocks/>
            </p:cNvSpPr>
            <p:nvPr/>
          </p:nvSpPr>
          <p:spPr bwMode="auto">
            <a:xfrm>
              <a:off x="2895600" y="6362701"/>
              <a:ext cx="765175" cy="1017588"/>
            </a:xfrm>
            <a:custGeom>
              <a:avLst/>
              <a:gdLst>
                <a:gd name="T0" fmla="*/ 259 w 1248"/>
                <a:gd name="T1" fmla="*/ 1181 h 1664"/>
                <a:gd name="T2" fmla="*/ 289 w 1248"/>
                <a:gd name="T3" fmla="*/ 1124 h 1664"/>
                <a:gd name="T4" fmla="*/ 64 w 1248"/>
                <a:gd name="T5" fmla="*/ 764 h 1664"/>
                <a:gd name="T6" fmla="*/ 64 w 1248"/>
                <a:gd name="T7" fmla="*/ 480 h 1664"/>
                <a:gd name="T8" fmla="*/ 512 w 1248"/>
                <a:gd name="T9" fmla="*/ 64 h 1664"/>
                <a:gd name="T10" fmla="*/ 960 w 1248"/>
                <a:gd name="T11" fmla="*/ 480 h 1664"/>
                <a:gd name="T12" fmla="*/ 960 w 1248"/>
                <a:gd name="T13" fmla="*/ 764 h 1664"/>
                <a:gd name="T14" fmla="*/ 735 w 1248"/>
                <a:gd name="T15" fmla="*/ 1124 h 1664"/>
                <a:gd name="T16" fmla="*/ 582 w 1248"/>
                <a:gd name="T17" fmla="*/ 1206 h 1664"/>
                <a:gd name="T18" fmla="*/ 442 w 1248"/>
                <a:gd name="T19" fmla="*/ 1206 h 1664"/>
                <a:gd name="T20" fmla="*/ 412 w 1248"/>
                <a:gd name="T21" fmla="*/ 1262 h 1664"/>
                <a:gd name="T22" fmla="*/ 612 w 1248"/>
                <a:gd name="T23" fmla="*/ 1262 h 1664"/>
                <a:gd name="T24" fmla="*/ 640 w 1248"/>
                <a:gd name="T25" fmla="*/ 1248 h 1664"/>
                <a:gd name="T26" fmla="*/ 640 w 1248"/>
                <a:gd name="T27" fmla="*/ 1408 h 1664"/>
                <a:gd name="T28" fmla="*/ 669 w 1248"/>
                <a:gd name="T29" fmla="*/ 1439 h 1664"/>
                <a:gd name="T30" fmla="*/ 902 w 1248"/>
                <a:gd name="T31" fmla="*/ 1463 h 1664"/>
                <a:gd name="T32" fmla="*/ 960 w 1248"/>
                <a:gd name="T33" fmla="*/ 1526 h 1664"/>
                <a:gd name="T34" fmla="*/ 960 w 1248"/>
                <a:gd name="T35" fmla="*/ 1664 h 1664"/>
                <a:gd name="T36" fmla="*/ 1024 w 1248"/>
                <a:gd name="T37" fmla="*/ 1664 h 1664"/>
                <a:gd name="T38" fmla="*/ 1024 w 1248"/>
                <a:gd name="T39" fmla="*/ 1526 h 1664"/>
                <a:gd name="T40" fmla="*/ 909 w 1248"/>
                <a:gd name="T41" fmla="*/ 1399 h 1664"/>
                <a:gd name="T42" fmla="*/ 704 w 1248"/>
                <a:gd name="T43" fmla="*/ 1379 h 1664"/>
                <a:gd name="T44" fmla="*/ 704 w 1248"/>
                <a:gd name="T45" fmla="*/ 1213 h 1664"/>
                <a:gd name="T46" fmla="*/ 765 w 1248"/>
                <a:gd name="T47" fmla="*/ 1181 h 1664"/>
                <a:gd name="T48" fmla="*/ 896 w 1248"/>
                <a:gd name="T49" fmla="*/ 1081 h 1664"/>
                <a:gd name="T50" fmla="*/ 896 w 1248"/>
                <a:gd name="T51" fmla="*/ 1152 h 1664"/>
                <a:gd name="T52" fmla="*/ 1088 w 1248"/>
                <a:gd name="T53" fmla="*/ 1344 h 1664"/>
                <a:gd name="T54" fmla="*/ 1248 w 1248"/>
                <a:gd name="T55" fmla="*/ 1344 h 1664"/>
                <a:gd name="T56" fmla="*/ 1248 w 1248"/>
                <a:gd name="T57" fmla="*/ 1280 h 1664"/>
                <a:gd name="T58" fmla="*/ 1088 w 1248"/>
                <a:gd name="T59" fmla="*/ 1280 h 1664"/>
                <a:gd name="T60" fmla="*/ 960 w 1248"/>
                <a:gd name="T61" fmla="*/ 1152 h 1664"/>
                <a:gd name="T62" fmla="*/ 960 w 1248"/>
                <a:gd name="T63" fmla="*/ 995 h 1664"/>
                <a:gd name="T64" fmla="*/ 1024 w 1248"/>
                <a:gd name="T65" fmla="*/ 764 h 1664"/>
                <a:gd name="T66" fmla="*/ 1024 w 1248"/>
                <a:gd name="T67" fmla="*/ 480 h 1664"/>
                <a:gd name="T68" fmla="*/ 512 w 1248"/>
                <a:gd name="T69" fmla="*/ 0 h 1664"/>
                <a:gd name="T70" fmla="*/ 0 w 1248"/>
                <a:gd name="T71" fmla="*/ 480 h 1664"/>
                <a:gd name="T72" fmla="*/ 0 w 1248"/>
                <a:gd name="T73" fmla="*/ 764 h 1664"/>
                <a:gd name="T74" fmla="*/ 259 w 1248"/>
                <a:gd name="T75" fmla="*/ 1181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8" h="1664">
                  <a:moveTo>
                    <a:pt x="259" y="1181"/>
                  </a:moveTo>
                  <a:cubicBezTo>
                    <a:pt x="289" y="1124"/>
                    <a:pt x="289" y="1124"/>
                    <a:pt x="289" y="1124"/>
                  </a:cubicBezTo>
                  <a:cubicBezTo>
                    <a:pt x="153" y="1055"/>
                    <a:pt x="67" y="916"/>
                    <a:pt x="64" y="764"/>
                  </a:cubicBezTo>
                  <a:cubicBezTo>
                    <a:pt x="64" y="480"/>
                    <a:pt x="64" y="480"/>
                    <a:pt x="64" y="480"/>
                  </a:cubicBezTo>
                  <a:cubicBezTo>
                    <a:pt x="64" y="250"/>
                    <a:pt x="265" y="64"/>
                    <a:pt x="512" y="64"/>
                  </a:cubicBezTo>
                  <a:cubicBezTo>
                    <a:pt x="759" y="64"/>
                    <a:pt x="960" y="250"/>
                    <a:pt x="960" y="480"/>
                  </a:cubicBezTo>
                  <a:cubicBezTo>
                    <a:pt x="960" y="764"/>
                    <a:pt x="960" y="764"/>
                    <a:pt x="960" y="764"/>
                  </a:cubicBezTo>
                  <a:cubicBezTo>
                    <a:pt x="957" y="916"/>
                    <a:pt x="871" y="1055"/>
                    <a:pt x="735" y="1124"/>
                  </a:cubicBezTo>
                  <a:cubicBezTo>
                    <a:pt x="582" y="1206"/>
                    <a:pt x="582" y="1206"/>
                    <a:pt x="582" y="1206"/>
                  </a:cubicBezTo>
                  <a:cubicBezTo>
                    <a:pt x="538" y="1229"/>
                    <a:pt x="486" y="1229"/>
                    <a:pt x="442" y="1206"/>
                  </a:cubicBezTo>
                  <a:cubicBezTo>
                    <a:pt x="412" y="1262"/>
                    <a:pt x="412" y="1262"/>
                    <a:pt x="412" y="1262"/>
                  </a:cubicBezTo>
                  <a:cubicBezTo>
                    <a:pt x="475" y="1295"/>
                    <a:pt x="549" y="1295"/>
                    <a:pt x="612" y="1262"/>
                  </a:cubicBezTo>
                  <a:cubicBezTo>
                    <a:pt x="640" y="1248"/>
                    <a:pt x="640" y="1248"/>
                    <a:pt x="640" y="1248"/>
                  </a:cubicBezTo>
                  <a:cubicBezTo>
                    <a:pt x="640" y="1408"/>
                    <a:pt x="640" y="1408"/>
                    <a:pt x="640" y="1408"/>
                  </a:cubicBezTo>
                  <a:cubicBezTo>
                    <a:pt x="640" y="1424"/>
                    <a:pt x="652" y="1438"/>
                    <a:pt x="669" y="1439"/>
                  </a:cubicBezTo>
                  <a:cubicBezTo>
                    <a:pt x="902" y="1463"/>
                    <a:pt x="902" y="1463"/>
                    <a:pt x="902" y="1463"/>
                  </a:cubicBezTo>
                  <a:cubicBezTo>
                    <a:pt x="935" y="1466"/>
                    <a:pt x="960" y="1494"/>
                    <a:pt x="960" y="1526"/>
                  </a:cubicBezTo>
                  <a:cubicBezTo>
                    <a:pt x="960" y="1664"/>
                    <a:pt x="960" y="1664"/>
                    <a:pt x="960" y="1664"/>
                  </a:cubicBezTo>
                  <a:cubicBezTo>
                    <a:pt x="1024" y="1664"/>
                    <a:pt x="1024" y="1664"/>
                    <a:pt x="1024" y="1664"/>
                  </a:cubicBezTo>
                  <a:cubicBezTo>
                    <a:pt x="1024" y="1526"/>
                    <a:pt x="1024" y="1526"/>
                    <a:pt x="1024" y="1526"/>
                  </a:cubicBezTo>
                  <a:cubicBezTo>
                    <a:pt x="1024" y="1461"/>
                    <a:pt x="974" y="1405"/>
                    <a:pt x="909" y="1399"/>
                  </a:cubicBezTo>
                  <a:cubicBezTo>
                    <a:pt x="704" y="1379"/>
                    <a:pt x="704" y="1379"/>
                    <a:pt x="704" y="1379"/>
                  </a:cubicBezTo>
                  <a:cubicBezTo>
                    <a:pt x="704" y="1213"/>
                    <a:pt x="704" y="1213"/>
                    <a:pt x="704" y="1213"/>
                  </a:cubicBezTo>
                  <a:cubicBezTo>
                    <a:pt x="765" y="1181"/>
                    <a:pt x="765" y="1181"/>
                    <a:pt x="765" y="1181"/>
                  </a:cubicBezTo>
                  <a:cubicBezTo>
                    <a:pt x="814" y="1155"/>
                    <a:pt x="858" y="1121"/>
                    <a:pt x="896" y="1081"/>
                  </a:cubicBezTo>
                  <a:cubicBezTo>
                    <a:pt x="896" y="1152"/>
                    <a:pt x="896" y="1152"/>
                    <a:pt x="896" y="1152"/>
                  </a:cubicBezTo>
                  <a:cubicBezTo>
                    <a:pt x="896" y="1258"/>
                    <a:pt x="982" y="1343"/>
                    <a:pt x="1088" y="1344"/>
                  </a:cubicBezTo>
                  <a:cubicBezTo>
                    <a:pt x="1248" y="1344"/>
                    <a:pt x="1248" y="1344"/>
                    <a:pt x="1248" y="1344"/>
                  </a:cubicBezTo>
                  <a:cubicBezTo>
                    <a:pt x="1248" y="1280"/>
                    <a:pt x="1248" y="1280"/>
                    <a:pt x="1248" y="1280"/>
                  </a:cubicBezTo>
                  <a:cubicBezTo>
                    <a:pt x="1088" y="1280"/>
                    <a:pt x="1088" y="1280"/>
                    <a:pt x="1088" y="1280"/>
                  </a:cubicBezTo>
                  <a:cubicBezTo>
                    <a:pt x="1017" y="1280"/>
                    <a:pt x="960" y="1222"/>
                    <a:pt x="960" y="1152"/>
                  </a:cubicBezTo>
                  <a:cubicBezTo>
                    <a:pt x="960" y="995"/>
                    <a:pt x="960" y="995"/>
                    <a:pt x="960" y="995"/>
                  </a:cubicBezTo>
                  <a:cubicBezTo>
                    <a:pt x="1002" y="925"/>
                    <a:pt x="1024" y="845"/>
                    <a:pt x="1024" y="764"/>
                  </a:cubicBezTo>
                  <a:cubicBezTo>
                    <a:pt x="1024" y="480"/>
                    <a:pt x="1024" y="480"/>
                    <a:pt x="1024" y="480"/>
                  </a:cubicBezTo>
                  <a:cubicBezTo>
                    <a:pt x="1024" y="215"/>
                    <a:pt x="794" y="0"/>
                    <a:pt x="512" y="0"/>
                  </a:cubicBezTo>
                  <a:cubicBezTo>
                    <a:pt x="230" y="0"/>
                    <a:pt x="0" y="215"/>
                    <a:pt x="0" y="480"/>
                  </a:cubicBezTo>
                  <a:cubicBezTo>
                    <a:pt x="0" y="764"/>
                    <a:pt x="0" y="764"/>
                    <a:pt x="0" y="764"/>
                  </a:cubicBezTo>
                  <a:cubicBezTo>
                    <a:pt x="2" y="940"/>
                    <a:pt x="102" y="1100"/>
                    <a:pt x="259" y="1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336"/>
            <p:cNvSpPr>
              <a:spLocks/>
            </p:cNvSpPr>
            <p:nvPr/>
          </p:nvSpPr>
          <p:spPr bwMode="auto">
            <a:xfrm>
              <a:off x="2895600" y="7089776"/>
              <a:ext cx="236538" cy="290513"/>
            </a:xfrm>
            <a:custGeom>
              <a:avLst/>
              <a:gdLst>
                <a:gd name="T0" fmla="*/ 64 w 384"/>
                <a:gd name="T1" fmla="*/ 338 h 476"/>
                <a:gd name="T2" fmla="*/ 122 w 384"/>
                <a:gd name="T3" fmla="*/ 275 h 476"/>
                <a:gd name="T4" fmla="*/ 355 w 384"/>
                <a:gd name="T5" fmla="*/ 252 h 476"/>
                <a:gd name="T6" fmla="*/ 384 w 384"/>
                <a:gd name="T7" fmla="*/ 220 h 476"/>
                <a:gd name="T8" fmla="*/ 384 w 384"/>
                <a:gd name="T9" fmla="*/ 0 h 476"/>
                <a:gd name="T10" fmla="*/ 320 w 384"/>
                <a:gd name="T11" fmla="*/ 0 h 476"/>
                <a:gd name="T12" fmla="*/ 320 w 384"/>
                <a:gd name="T13" fmla="*/ 191 h 476"/>
                <a:gd name="T14" fmla="*/ 115 w 384"/>
                <a:gd name="T15" fmla="*/ 211 h 476"/>
                <a:gd name="T16" fmla="*/ 0 w 384"/>
                <a:gd name="T17" fmla="*/ 338 h 476"/>
                <a:gd name="T18" fmla="*/ 0 w 384"/>
                <a:gd name="T19" fmla="*/ 476 h 476"/>
                <a:gd name="T20" fmla="*/ 64 w 384"/>
                <a:gd name="T21" fmla="*/ 476 h 476"/>
                <a:gd name="T22" fmla="*/ 64 w 384"/>
                <a:gd name="T23" fmla="*/ 338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476">
                  <a:moveTo>
                    <a:pt x="64" y="338"/>
                  </a:moveTo>
                  <a:cubicBezTo>
                    <a:pt x="64" y="306"/>
                    <a:pt x="89" y="278"/>
                    <a:pt x="122" y="275"/>
                  </a:cubicBezTo>
                  <a:cubicBezTo>
                    <a:pt x="355" y="252"/>
                    <a:pt x="355" y="252"/>
                    <a:pt x="355" y="252"/>
                  </a:cubicBezTo>
                  <a:cubicBezTo>
                    <a:pt x="372" y="250"/>
                    <a:pt x="384" y="236"/>
                    <a:pt x="384" y="22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115" y="211"/>
                    <a:pt x="115" y="211"/>
                    <a:pt x="115" y="211"/>
                  </a:cubicBezTo>
                  <a:cubicBezTo>
                    <a:pt x="50" y="218"/>
                    <a:pt x="0" y="273"/>
                    <a:pt x="0" y="338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64" y="476"/>
                    <a:pt x="64" y="476"/>
                    <a:pt x="64" y="476"/>
                  </a:cubicBezTo>
                  <a:lnTo>
                    <a:pt x="64" y="3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337"/>
            <p:cNvSpPr>
              <a:spLocks noEditPoints="1"/>
            </p:cNvSpPr>
            <p:nvPr/>
          </p:nvSpPr>
          <p:spPr bwMode="auto">
            <a:xfrm>
              <a:off x="2974975" y="6480176"/>
              <a:ext cx="469900" cy="469900"/>
            </a:xfrm>
            <a:custGeom>
              <a:avLst/>
              <a:gdLst>
                <a:gd name="T0" fmla="*/ 156 w 768"/>
                <a:gd name="T1" fmla="*/ 700 h 768"/>
                <a:gd name="T2" fmla="*/ 275 w 768"/>
                <a:gd name="T3" fmla="*/ 650 h 768"/>
                <a:gd name="T4" fmla="*/ 325 w 768"/>
                <a:gd name="T5" fmla="*/ 768 h 768"/>
                <a:gd name="T6" fmla="*/ 474 w 768"/>
                <a:gd name="T7" fmla="*/ 742 h 768"/>
                <a:gd name="T8" fmla="*/ 571 w 768"/>
                <a:gd name="T9" fmla="*/ 703 h 768"/>
                <a:gd name="T10" fmla="*/ 700 w 768"/>
                <a:gd name="T11" fmla="*/ 612 h 768"/>
                <a:gd name="T12" fmla="*/ 650 w 768"/>
                <a:gd name="T13" fmla="*/ 493 h 768"/>
                <a:gd name="T14" fmla="*/ 768 w 768"/>
                <a:gd name="T15" fmla="*/ 442 h 768"/>
                <a:gd name="T16" fmla="*/ 743 w 768"/>
                <a:gd name="T17" fmla="*/ 294 h 768"/>
                <a:gd name="T18" fmla="*/ 704 w 768"/>
                <a:gd name="T19" fmla="*/ 196 h 768"/>
                <a:gd name="T20" fmla="*/ 612 w 768"/>
                <a:gd name="T21" fmla="*/ 68 h 768"/>
                <a:gd name="T22" fmla="*/ 493 w 768"/>
                <a:gd name="T23" fmla="*/ 117 h 768"/>
                <a:gd name="T24" fmla="*/ 443 w 768"/>
                <a:gd name="T25" fmla="*/ 0 h 768"/>
                <a:gd name="T26" fmla="*/ 294 w 768"/>
                <a:gd name="T27" fmla="*/ 25 h 768"/>
                <a:gd name="T28" fmla="*/ 197 w 768"/>
                <a:gd name="T29" fmla="*/ 64 h 768"/>
                <a:gd name="T30" fmla="*/ 68 w 768"/>
                <a:gd name="T31" fmla="*/ 156 h 768"/>
                <a:gd name="T32" fmla="*/ 118 w 768"/>
                <a:gd name="T33" fmla="*/ 274 h 768"/>
                <a:gd name="T34" fmla="*/ 0 w 768"/>
                <a:gd name="T35" fmla="*/ 325 h 768"/>
                <a:gd name="T36" fmla="*/ 25 w 768"/>
                <a:gd name="T37" fmla="*/ 474 h 768"/>
                <a:gd name="T38" fmla="*/ 64 w 768"/>
                <a:gd name="T39" fmla="*/ 571 h 768"/>
                <a:gd name="T40" fmla="*/ 64 w 768"/>
                <a:gd name="T41" fmla="*/ 416 h 768"/>
                <a:gd name="T42" fmla="*/ 135 w 768"/>
                <a:gd name="T43" fmla="*/ 336 h 768"/>
                <a:gd name="T44" fmla="*/ 173 w 768"/>
                <a:gd name="T45" fmla="*/ 241 h 768"/>
                <a:gd name="T46" fmla="*/ 182 w 768"/>
                <a:gd name="T47" fmla="*/ 132 h 768"/>
                <a:gd name="T48" fmla="*/ 327 w 768"/>
                <a:gd name="T49" fmla="*/ 157 h 768"/>
                <a:gd name="T50" fmla="*/ 351 w 768"/>
                <a:gd name="T51" fmla="*/ 64 h 768"/>
                <a:gd name="T52" fmla="*/ 432 w 768"/>
                <a:gd name="T53" fmla="*/ 135 h 768"/>
                <a:gd name="T54" fmla="*/ 526 w 768"/>
                <a:gd name="T55" fmla="*/ 172 h 768"/>
                <a:gd name="T56" fmla="*/ 636 w 768"/>
                <a:gd name="T57" fmla="*/ 182 h 768"/>
                <a:gd name="T58" fmla="*/ 611 w 768"/>
                <a:gd name="T59" fmla="*/ 326 h 768"/>
                <a:gd name="T60" fmla="*/ 704 w 768"/>
                <a:gd name="T61" fmla="*/ 351 h 768"/>
                <a:gd name="T62" fmla="*/ 633 w 768"/>
                <a:gd name="T63" fmla="*/ 431 h 768"/>
                <a:gd name="T64" fmla="*/ 595 w 768"/>
                <a:gd name="T65" fmla="*/ 526 h 768"/>
                <a:gd name="T66" fmla="*/ 586 w 768"/>
                <a:gd name="T67" fmla="*/ 635 h 768"/>
                <a:gd name="T68" fmla="*/ 441 w 768"/>
                <a:gd name="T69" fmla="*/ 610 h 768"/>
                <a:gd name="T70" fmla="*/ 417 w 768"/>
                <a:gd name="T71" fmla="*/ 704 h 768"/>
                <a:gd name="T72" fmla="*/ 336 w 768"/>
                <a:gd name="T73" fmla="*/ 633 h 768"/>
                <a:gd name="T74" fmla="*/ 242 w 768"/>
                <a:gd name="T75" fmla="*/ 595 h 768"/>
                <a:gd name="T76" fmla="*/ 132 w 768"/>
                <a:gd name="T77" fmla="*/ 585 h 768"/>
                <a:gd name="T78" fmla="*/ 157 w 768"/>
                <a:gd name="T79" fmla="*/ 441 h 768"/>
                <a:gd name="T80" fmla="*/ 64 w 768"/>
                <a:gd name="T81" fmla="*/ 416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68" h="768">
                  <a:moveTo>
                    <a:pt x="68" y="612"/>
                  </a:moveTo>
                  <a:cubicBezTo>
                    <a:pt x="156" y="700"/>
                    <a:pt x="156" y="700"/>
                    <a:pt x="156" y="700"/>
                  </a:cubicBezTo>
                  <a:cubicBezTo>
                    <a:pt x="167" y="710"/>
                    <a:pt x="184" y="712"/>
                    <a:pt x="197" y="703"/>
                  </a:cubicBezTo>
                  <a:cubicBezTo>
                    <a:pt x="275" y="650"/>
                    <a:pt x="275" y="650"/>
                    <a:pt x="275" y="650"/>
                  </a:cubicBezTo>
                  <a:cubicBezTo>
                    <a:pt x="294" y="742"/>
                    <a:pt x="294" y="742"/>
                    <a:pt x="294" y="742"/>
                  </a:cubicBezTo>
                  <a:cubicBezTo>
                    <a:pt x="297" y="757"/>
                    <a:pt x="310" y="768"/>
                    <a:pt x="325" y="768"/>
                  </a:cubicBezTo>
                  <a:cubicBezTo>
                    <a:pt x="443" y="768"/>
                    <a:pt x="443" y="768"/>
                    <a:pt x="443" y="768"/>
                  </a:cubicBezTo>
                  <a:cubicBezTo>
                    <a:pt x="458" y="768"/>
                    <a:pt x="471" y="757"/>
                    <a:pt x="474" y="742"/>
                  </a:cubicBezTo>
                  <a:cubicBezTo>
                    <a:pt x="493" y="650"/>
                    <a:pt x="493" y="650"/>
                    <a:pt x="493" y="650"/>
                  </a:cubicBezTo>
                  <a:cubicBezTo>
                    <a:pt x="571" y="703"/>
                    <a:pt x="571" y="703"/>
                    <a:pt x="571" y="703"/>
                  </a:cubicBezTo>
                  <a:cubicBezTo>
                    <a:pt x="584" y="712"/>
                    <a:pt x="601" y="710"/>
                    <a:pt x="612" y="700"/>
                  </a:cubicBezTo>
                  <a:cubicBezTo>
                    <a:pt x="700" y="612"/>
                    <a:pt x="700" y="612"/>
                    <a:pt x="700" y="612"/>
                  </a:cubicBezTo>
                  <a:cubicBezTo>
                    <a:pt x="711" y="601"/>
                    <a:pt x="712" y="583"/>
                    <a:pt x="704" y="571"/>
                  </a:cubicBezTo>
                  <a:cubicBezTo>
                    <a:pt x="650" y="493"/>
                    <a:pt x="650" y="493"/>
                    <a:pt x="650" y="493"/>
                  </a:cubicBezTo>
                  <a:cubicBezTo>
                    <a:pt x="743" y="474"/>
                    <a:pt x="743" y="474"/>
                    <a:pt x="743" y="474"/>
                  </a:cubicBezTo>
                  <a:cubicBezTo>
                    <a:pt x="757" y="470"/>
                    <a:pt x="768" y="457"/>
                    <a:pt x="768" y="442"/>
                  </a:cubicBezTo>
                  <a:cubicBezTo>
                    <a:pt x="768" y="325"/>
                    <a:pt x="768" y="325"/>
                    <a:pt x="768" y="325"/>
                  </a:cubicBezTo>
                  <a:cubicBezTo>
                    <a:pt x="768" y="310"/>
                    <a:pt x="757" y="297"/>
                    <a:pt x="743" y="294"/>
                  </a:cubicBezTo>
                  <a:cubicBezTo>
                    <a:pt x="650" y="274"/>
                    <a:pt x="650" y="274"/>
                    <a:pt x="650" y="274"/>
                  </a:cubicBezTo>
                  <a:cubicBezTo>
                    <a:pt x="704" y="196"/>
                    <a:pt x="704" y="196"/>
                    <a:pt x="704" y="196"/>
                  </a:cubicBezTo>
                  <a:cubicBezTo>
                    <a:pt x="712" y="184"/>
                    <a:pt x="711" y="167"/>
                    <a:pt x="700" y="156"/>
                  </a:cubicBezTo>
                  <a:cubicBezTo>
                    <a:pt x="612" y="68"/>
                    <a:pt x="612" y="68"/>
                    <a:pt x="612" y="68"/>
                  </a:cubicBezTo>
                  <a:cubicBezTo>
                    <a:pt x="601" y="57"/>
                    <a:pt x="584" y="55"/>
                    <a:pt x="571" y="64"/>
                  </a:cubicBezTo>
                  <a:cubicBezTo>
                    <a:pt x="493" y="117"/>
                    <a:pt x="493" y="117"/>
                    <a:pt x="493" y="117"/>
                  </a:cubicBezTo>
                  <a:cubicBezTo>
                    <a:pt x="474" y="25"/>
                    <a:pt x="474" y="25"/>
                    <a:pt x="474" y="25"/>
                  </a:cubicBezTo>
                  <a:cubicBezTo>
                    <a:pt x="471" y="10"/>
                    <a:pt x="458" y="0"/>
                    <a:pt x="443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10" y="0"/>
                    <a:pt x="297" y="10"/>
                    <a:pt x="294" y="25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84" y="55"/>
                    <a:pt x="167" y="57"/>
                    <a:pt x="156" y="68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57" y="167"/>
                    <a:pt x="56" y="184"/>
                    <a:pt x="64" y="196"/>
                  </a:cubicBezTo>
                  <a:cubicBezTo>
                    <a:pt x="118" y="274"/>
                    <a:pt x="118" y="274"/>
                    <a:pt x="118" y="274"/>
                  </a:cubicBezTo>
                  <a:cubicBezTo>
                    <a:pt x="25" y="294"/>
                    <a:pt x="25" y="294"/>
                    <a:pt x="25" y="294"/>
                  </a:cubicBezTo>
                  <a:cubicBezTo>
                    <a:pt x="11" y="297"/>
                    <a:pt x="0" y="310"/>
                    <a:pt x="0" y="325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0" y="457"/>
                    <a:pt x="11" y="470"/>
                    <a:pt x="25" y="474"/>
                  </a:cubicBezTo>
                  <a:cubicBezTo>
                    <a:pt x="118" y="493"/>
                    <a:pt x="118" y="493"/>
                    <a:pt x="118" y="493"/>
                  </a:cubicBezTo>
                  <a:cubicBezTo>
                    <a:pt x="64" y="571"/>
                    <a:pt x="64" y="571"/>
                    <a:pt x="64" y="571"/>
                  </a:cubicBezTo>
                  <a:cubicBezTo>
                    <a:pt x="56" y="583"/>
                    <a:pt x="57" y="601"/>
                    <a:pt x="68" y="612"/>
                  </a:cubicBezTo>
                  <a:moveTo>
                    <a:pt x="64" y="416"/>
                  </a:moveTo>
                  <a:cubicBezTo>
                    <a:pt x="64" y="351"/>
                    <a:pt x="64" y="351"/>
                    <a:pt x="64" y="351"/>
                  </a:cubicBezTo>
                  <a:cubicBezTo>
                    <a:pt x="135" y="336"/>
                    <a:pt x="135" y="336"/>
                    <a:pt x="135" y="336"/>
                  </a:cubicBezTo>
                  <a:cubicBezTo>
                    <a:pt x="168" y="329"/>
                    <a:pt x="189" y="296"/>
                    <a:pt x="182" y="263"/>
                  </a:cubicBezTo>
                  <a:cubicBezTo>
                    <a:pt x="181" y="255"/>
                    <a:pt x="177" y="248"/>
                    <a:pt x="173" y="241"/>
                  </a:cubicBezTo>
                  <a:cubicBezTo>
                    <a:pt x="132" y="182"/>
                    <a:pt x="132" y="182"/>
                    <a:pt x="132" y="18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242" y="172"/>
                    <a:pt x="242" y="172"/>
                    <a:pt x="242" y="172"/>
                  </a:cubicBezTo>
                  <a:cubicBezTo>
                    <a:pt x="269" y="192"/>
                    <a:pt x="308" y="185"/>
                    <a:pt x="327" y="157"/>
                  </a:cubicBezTo>
                  <a:cubicBezTo>
                    <a:pt x="331" y="150"/>
                    <a:pt x="335" y="142"/>
                    <a:pt x="336" y="135"/>
                  </a:cubicBezTo>
                  <a:cubicBezTo>
                    <a:pt x="351" y="64"/>
                    <a:pt x="351" y="64"/>
                    <a:pt x="351" y="64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32" y="135"/>
                    <a:pt x="432" y="135"/>
                    <a:pt x="432" y="135"/>
                  </a:cubicBezTo>
                  <a:cubicBezTo>
                    <a:pt x="439" y="168"/>
                    <a:pt x="471" y="189"/>
                    <a:pt x="504" y="182"/>
                  </a:cubicBezTo>
                  <a:cubicBezTo>
                    <a:pt x="512" y="180"/>
                    <a:pt x="520" y="177"/>
                    <a:pt x="526" y="172"/>
                  </a:cubicBezTo>
                  <a:cubicBezTo>
                    <a:pt x="586" y="132"/>
                    <a:pt x="586" y="132"/>
                    <a:pt x="586" y="132"/>
                  </a:cubicBezTo>
                  <a:cubicBezTo>
                    <a:pt x="636" y="182"/>
                    <a:pt x="636" y="182"/>
                    <a:pt x="636" y="182"/>
                  </a:cubicBezTo>
                  <a:cubicBezTo>
                    <a:pt x="595" y="241"/>
                    <a:pt x="595" y="241"/>
                    <a:pt x="595" y="241"/>
                  </a:cubicBezTo>
                  <a:cubicBezTo>
                    <a:pt x="576" y="269"/>
                    <a:pt x="583" y="307"/>
                    <a:pt x="611" y="326"/>
                  </a:cubicBezTo>
                  <a:cubicBezTo>
                    <a:pt x="618" y="331"/>
                    <a:pt x="625" y="334"/>
                    <a:pt x="633" y="336"/>
                  </a:cubicBezTo>
                  <a:cubicBezTo>
                    <a:pt x="704" y="351"/>
                    <a:pt x="704" y="351"/>
                    <a:pt x="704" y="351"/>
                  </a:cubicBezTo>
                  <a:cubicBezTo>
                    <a:pt x="704" y="416"/>
                    <a:pt x="704" y="416"/>
                    <a:pt x="704" y="416"/>
                  </a:cubicBezTo>
                  <a:cubicBezTo>
                    <a:pt x="633" y="431"/>
                    <a:pt x="633" y="431"/>
                    <a:pt x="633" y="431"/>
                  </a:cubicBezTo>
                  <a:cubicBezTo>
                    <a:pt x="600" y="438"/>
                    <a:pt x="579" y="471"/>
                    <a:pt x="586" y="504"/>
                  </a:cubicBezTo>
                  <a:cubicBezTo>
                    <a:pt x="587" y="512"/>
                    <a:pt x="591" y="519"/>
                    <a:pt x="595" y="526"/>
                  </a:cubicBezTo>
                  <a:cubicBezTo>
                    <a:pt x="636" y="585"/>
                    <a:pt x="636" y="585"/>
                    <a:pt x="636" y="585"/>
                  </a:cubicBezTo>
                  <a:cubicBezTo>
                    <a:pt x="586" y="635"/>
                    <a:pt x="586" y="635"/>
                    <a:pt x="586" y="635"/>
                  </a:cubicBezTo>
                  <a:cubicBezTo>
                    <a:pt x="526" y="595"/>
                    <a:pt x="526" y="595"/>
                    <a:pt x="526" y="595"/>
                  </a:cubicBezTo>
                  <a:cubicBezTo>
                    <a:pt x="499" y="576"/>
                    <a:pt x="460" y="583"/>
                    <a:pt x="441" y="610"/>
                  </a:cubicBezTo>
                  <a:cubicBezTo>
                    <a:pt x="437" y="617"/>
                    <a:pt x="433" y="625"/>
                    <a:pt x="432" y="633"/>
                  </a:cubicBezTo>
                  <a:cubicBezTo>
                    <a:pt x="417" y="704"/>
                    <a:pt x="417" y="704"/>
                    <a:pt x="417" y="704"/>
                  </a:cubicBezTo>
                  <a:cubicBezTo>
                    <a:pt x="351" y="704"/>
                    <a:pt x="351" y="704"/>
                    <a:pt x="351" y="704"/>
                  </a:cubicBezTo>
                  <a:cubicBezTo>
                    <a:pt x="336" y="633"/>
                    <a:pt x="336" y="633"/>
                    <a:pt x="336" y="633"/>
                  </a:cubicBezTo>
                  <a:cubicBezTo>
                    <a:pt x="329" y="599"/>
                    <a:pt x="297" y="578"/>
                    <a:pt x="264" y="585"/>
                  </a:cubicBezTo>
                  <a:cubicBezTo>
                    <a:pt x="256" y="587"/>
                    <a:pt x="248" y="590"/>
                    <a:pt x="242" y="595"/>
                  </a:cubicBezTo>
                  <a:cubicBezTo>
                    <a:pt x="182" y="635"/>
                    <a:pt x="182" y="635"/>
                    <a:pt x="182" y="635"/>
                  </a:cubicBezTo>
                  <a:cubicBezTo>
                    <a:pt x="132" y="585"/>
                    <a:pt x="132" y="585"/>
                    <a:pt x="132" y="585"/>
                  </a:cubicBezTo>
                  <a:cubicBezTo>
                    <a:pt x="173" y="526"/>
                    <a:pt x="173" y="526"/>
                    <a:pt x="173" y="526"/>
                  </a:cubicBezTo>
                  <a:cubicBezTo>
                    <a:pt x="192" y="498"/>
                    <a:pt x="185" y="460"/>
                    <a:pt x="157" y="441"/>
                  </a:cubicBezTo>
                  <a:cubicBezTo>
                    <a:pt x="150" y="436"/>
                    <a:pt x="143" y="433"/>
                    <a:pt x="135" y="431"/>
                  </a:cubicBezTo>
                  <a:lnTo>
                    <a:pt x="64" y="4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338"/>
            <p:cNvSpPr>
              <a:spLocks noEditPoints="1"/>
            </p:cNvSpPr>
            <p:nvPr/>
          </p:nvSpPr>
          <p:spPr bwMode="auto">
            <a:xfrm>
              <a:off x="3111500" y="6616701"/>
              <a:ext cx="196850" cy="196850"/>
            </a:xfrm>
            <a:custGeom>
              <a:avLst/>
              <a:gdLst>
                <a:gd name="T0" fmla="*/ 160 w 320"/>
                <a:gd name="T1" fmla="*/ 320 h 320"/>
                <a:gd name="T2" fmla="*/ 320 w 320"/>
                <a:gd name="T3" fmla="*/ 160 h 320"/>
                <a:gd name="T4" fmla="*/ 160 w 320"/>
                <a:gd name="T5" fmla="*/ 0 h 320"/>
                <a:gd name="T6" fmla="*/ 0 w 320"/>
                <a:gd name="T7" fmla="*/ 160 h 320"/>
                <a:gd name="T8" fmla="*/ 160 w 320"/>
                <a:gd name="T9" fmla="*/ 320 h 320"/>
                <a:gd name="T10" fmla="*/ 160 w 320"/>
                <a:gd name="T11" fmla="*/ 64 h 320"/>
                <a:gd name="T12" fmla="*/ 256 w 320"/>
                <a:gd name="T13" fmla="*/ 160 h 320"/>
                <a:gd name="T14" fmla="*/ 160 w 320"/>
                <a:gd name="T15" fmla="*/ 256 h 320"/>
                <a:gd name="T16" fmla="*/ 64 w 320"/>
                <a:gd name="T17" fmla="*/ 160 h 320"/>
                <a:gd name="T18" fmla="*/ 160 w 320"/>
                <a:gd name="T19" fmla="*/ 6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0" h="320">
                  <a:moveTo>
                    <a:pt x="160" y="320"/>
                  </a:moveTo>
                  <a:cubicBezTo>
                    <a:pt x="248" y="320"/>
                    <a:pt x="320" y="248"/>
                    <a:pt x="320" y="160"/>
                  </a:cubicBezTo>
                  <a:cubicBezTo>
                    <a:pt x="320" y="71"/>
                    <a:pt x="248" y="0"/>
                    <a:pt x="160" y="0"/>
                  </a:cubicBezTo>
                  <a:cubicBezTo>
                    <a:pt x="72" y="0"/>
                    <a:pt x="0" y="71"/>
                    <a:pt x="0" y="160"/>
                  </a:cubicBezTo>
                  <a:cubicBezTo>
                    <a:pt x="0" y="248"/>
                    <a:pt x="72" y="319"/>
                    <a:pt x="160" y="320"/>
                  </a:cubicBezTo>
                  <a:moveTo>
                    <a:pt x="160" y="64"/>
                  </a:moveTo>
                  <a:cubicBezTo>
                    <a:pt x="213" y="64"/>
                    <a:pt x="256" y="107"/>
                    <a:pt x="256" y="160"/>
                  </a:cubicBezTo>
                  <a:cubicBezTo>
                    <a:pt x="256" y="213"/>
                    <a:pt x="213" y="256"/>
                    <a:pt x="160" y="256"/>
                  </a:cubicBezTo>
                  <a:cubicBezTo>
                    <a:pt x="107" y="256"/>
                    <a:pt x="64" y="213"/>
                    <a:pt x="64" y="160"/>
                  </a:cubicBezTo>
                  <a:cubicBezTo>
                    <a:pt x="64" y="107"/>
                    <a:pt x="107" y="64"/>
                    <a:pt x="160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339"/>
            <p:cNvSpPr>
              <a:spLocks noEditPoints="1"/>
            </p:cNvSpPr>
            <p:nvPr/>
          </p:nvSpPr>
          <p:spPr bwMode="auto">
            <a:xfrm>
              <a:off x="3562350" y="6302376"/>
              <a:ext cx="492125" cy="431800"/>
            </a:xfrm>
            <a:custGeom>
              <a:avLst/>
              <a:gdLst>
                <a:gd name="T0" fmla="*/ 288 w 802"/>
                <a:gd name="T1" fmla="*/ 227 h 707"/>
                <a:gd name="T2" fmla="*/ 192 w 802"/>
                <a:gd name="T3" fmla="*/ 323 h 707"/>
                <a:gd name="T4" fmla="*/ 211 w 802"/>
                <a:gd name="T5" fmla="*/ 380 h 707"/>
                <a:gd name="T6" fmla="*/ 119 w 802"/>
                <a:gd name="T7" fmla="*/ 518 h 707"/>
                <a:gd name="T8" fmla="*/ 96 w 802"/>
                <a:gd name="T9" fmla="*/ 515 h 707"/>
                <a:gd name="T10" fmla="*/ 0 w 802"/>
                <a:gd name="T11" fmla="*/ 611 h 707"/>
                <a:gd name="T12" fmla="*/ 96 w 802"/>
                <a:gd name="T13" fmla="*/ 707 h 707"/>
                <a:gd name="T14" fmla="*/ 192 w 802"/>
                <a:gd name="T15" fmla="*/ 611 h 707"/>
                <a:gd name="T16" fmla="*/ 173 w 802"/>
                <a:gd name="T17" fmla="*/ 553 h 707"/>
                <a:gd name="T18" fmla="*/ 265 w 802"/>
                <a:gd name="T19" fmla="*/ 415 h 707"/>
                <a:gd name="T20" fmla="*/ 288 w 802"/>
                <a:gd name="T21" fmla="*/ 419 h 707"/>
                <a:gd name="T22" fmla="*/ 351 w 802"/>
                <a:gd name="T23" fmla="*/ 394 h 707"/>
                <a:gd name="T24" fmla="*/ 482 w 802"/>
                <a:gd name="T25" fmla="*/ 467 h 707"/>
                <a:gd name="T26" fmla="*/ 560 w 802"/>
                <a:gd name="T27" fmla="*/ 578 h 707"/>
                <a:gd name="T28" fmla="*/ 671 w 802"/>
                <a:gd name="T29" fmla="*/ 500 h 707"/>
                <a:gd name="T30" fmla="*/ 635 w 802"/>
                <a:gd name="T31" fmla="*/ 408 h 707"/>
                <a:gd name="T32" fmla="*/ 706 w 802"/>
                <a:gd name="T33" fmla="*/ 194 h 707"/>
                <a:gd name="T34" fmla="*/ 801 w 802"/>
                <a:gd name="T35" fmla="*/ 96 h 707"/>
                <a:gd name="T36" fmla="*/ 703 w 802"/>
                <a:gd name="T37" fmla="*/ 1 h 707"/>
                <a:gd name="T38" fmla="*/ 608 w 802"/>
                <a:gd name="T39" fmla="*/ 99 h 707"/>
                <a:gd name="T40" fmla="*/ 645 w 802"/>
                <a:gd name="T41" fmla="*/ 174 h 707"/>
                <a:gd name="T42" fmla="*/ 575 w 802"/>
                <a:gd name="T43" fmla="*/ 387 h 707"/>
                <a:gd name="T44" fmla="*/ 513 w 802"/>
                <a:gd name="T45" fmla="*/ 411 h 707"/>
                <a:gd name="T46" fmla="*/ 382 w 802"/>
                <a:gd name="T47" fmla="*/ 339 h 707"/>
                <a:gd name="T48" fmla="*/ 307 w 802"/>
                <a:gd name="T49" fmla="*/ 228 h 707"/>
                <a:gd name="T50" fmla="*/ 288 w 802"/>
                <a:gd name="T51" fmla="*/ 227 h 707"/>
                <a:gd name="T52" fmla="*/ 96 w 802"/>
                <a:gd name="T53" fmla="*/ 643 h 707"/>
                <a:gd name="T54" fmla="*/ 64 w 802"/>
                <a:gd name="T55" fmla="*/ 611 h 707"/>
                <a:gd name="T56" fmla="*/ 96 w 802"/>
                <a:gd name="T57" fmla="*/ 579 h 707"/>
                <a:gd name="T58" fmla="*/ 128 w 802"/>
                <a:gd name="T59" fmla="*/ 611 h 707"/>
                <a:gd name="T60" fmla="*/ 96 w 802"/>
                <a:gd name="T61" fmla="*/ 643 h 707"/>
                <a:gd name="T62" fmla="*/ 288 w 802"/>
                <a:gd name="T63" fmla="*/ 355 h 707"/>
                <a:gd name="T64" fmla="*/ 256 w 802"/>
                <a:gd name="T65" fmla="*/ 323 h 707"/>
                <a:gd name="T66" fmla="*/ 288 w 802"/>
                <a:gd name="T67" fmla="*/ 291 h 707"/>
                <a:gd name="T68" fmla="*/ 320 w 802"/>
                <a:gd name="T69" fmla="*/ 323 h 707"/>
                <a:gd name="T70" fmla="*/ 288 w 802"/>
                <a:gd name="T71" fmla="*/ 355 h 707"/>
                <a:gd name="T72" fmla="*/ 704 w 802"/>
                <a:gd name="T73" fmla="*/ 67 h 707"/>
                <a:gd name="T74" fmla="*/ 736 w 802"/>
                <a:gd name="T75" fmla="*/ 99 h 707"/>
                <a:gd name="T76" fmla="*/ 704 w 802"/>
                <a:gd name="T77" fmla="*/ 131 h 707"/>
                <a:gd name="T78" fmla="*/ 672 w 802"/>
                <a:gd name="T79" fmla="*/ 99 h 707"/>
                <a:gd name="T80" fmla="*/ 704 w 802"/>
                <a:gd name="T81" fmla="*/ 67 h 707"/>
                <a:gd name="T82" fmla="*/ 576 w 802"/>
                <a:gd name="T83" fmla="*/ 451 h 707"/>
                <a:gd name="T84" fmla="*/ 608 w 802"/>
                <a:gd name="T85" fmla="*/ 483 h 707"/>
                <a:gd name="T86" fmla="*/ 576 w 802"/>
                <a:gd name="T87" fmla="*/ 515 h 707"/>
                <a:gd name="T88" fmla="*/ 544 w 802"/>
                <a:gd name="T89" fmla="*/ 483 h 707"/>
                <a:gd name="T90" fmla="*/ 576 w 802"/>
                <a:gd name="T91" fmla="*/ 45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2" h="707">
                  <a:moveTo>
                    <a:pt x="288" y="227"/>
                  </a:moveTo>
                  <a:cubicBezTo>
                    <a:pt x="235" y="227"/>
                    <a:pt x="192" y="270"/>
                    <a:pt x="192" y="323"/>
                  </a:cubicBezTo>
                  <a:cubicBezTo>
                    <a:pt x="192" y="343"/>
                    <a:pt x="199" y="363"/>
                    <a:pt x="211" y="380"/>
                  </a:cubicBezTo>
                  <a:cubicBezTo>
                    <a:pt x="119" y="518"/>
                    <a:pt x="119" y="518"/>
                    <a:pt x="119" y="518"/>
                  </a:cubicBezTo>
                  <a:cubicBezTo>
                    <a:pt x="112" y="516"/>
                    <a:pt x="104" y="515"/>
                    <a:pt x="96" y="515"/>
                  </a:cubicBezTo>
                  <a:cubicBezTo>
                    <a:pt x="43" y="515"/>
                    <a:pt x="0" y="558"/>
                    <a:pt x="0" y="611"/>
                  </a:cubicBezTo>
                  <a:cubicBezTo>
                    <a:pt x="0" y="664"/>
                    <a:pt x="43" y="707"/>
                    <a:pt x="96" y="707"/>
                  </a:cubicBezTo>
                  <a:cubicBezTo>
                    <a:pt x="149" y="707"/>
                    <a:pt x="192" y="664"/>
                    <a:pt x="192" y="611"/>
                  </a:cubicBezTo>
                  <a:cubicBezTo>
                    <a:pt x="192" y="590"/>
                    <a:pt x="185" y="570"/>
                    <a:pt x="173" y="553"/>
                  </a:cubicBezTo>
                  <a:cubicBezTo>
                    <a:pt x="265" y="415"/>
                    <a:pt x="265" y="415"/>
                    <a:pt x="265" y="415"/>
                  </a:cubicBezTo>
                  <a:cubicBezTo>
                    <a:pt x="272" y="417"/>
                    <a:pt x="280" y="418"/>
                    <a:pt x="288" y="419"/>
                  </a:cubicBezTo>
                  <a:cubicBezTo>
                    <a:pt x="311" y="418"/>
                    <a:pt x="334" y="410"/>
                    <a:pt x="351" y="394"/>
                  </a:cubicBezTo>
                  <a:cubicBezTo>
                    <a:pt x="482" y="467"/>
                    <a:pt x="482" y="467"/>
                    <a:pt x="482" y="467"/>
                  </a:cubicBezTo>
                  <a:cubicBezTo>
                    <a:pt x="472" y="519"/>
                    <a:pt x="507" y="569"/>
                    <a:pt x="560" y="578"/>
                  </a:cubicBezTo>
                  <a:cubicBezTo>
                    <a:pt x="612" y="587"/>
                    <a:pt x="661" y="552"/>
                    <a:pt x="671" y="500"/>
                  </a:cubicBezTo>
                  <a:cubicBezTo>
                    <a:pt x="677" y="465"/>
                    <a:pt x="663" y="430"/>
                    <a:pt x="635" y="408"/>
                  </a:cubicBezTo>
                  <a:cubicBezTo>
                    <a:pt x="706" y="194"/>
                    <a:pt x="706" y="194"/>
                    <a:pt x="706" y="194"/>
                  </a:cubicBezTo>
                  <a:cubicBezTo>
                    <a:pt x="759" y="194"/>
                    <a:pt x="802" y="150"/>
                    <a:pt x="801" y="96"/>
                  </a:cubicBezTo>
                  <a:cubicBezTo>
                    <a:pt x="800" y="43"/>
                    <a:pt x="757" y="0"/>
                    <a:pt x="703" y="1"/>
                  </a:cubicBezTo>
                  <a:cubicBezTo>
                    <a:pt x="650" y="2"/>
                    <a:pt x="607" y="46"/>
                    <a:pt x="608" y="99"/>
                  </a:cubicBezTo>
                  <a:cubicBezTo>
                    <a:pt x="608" y="128"/>
                    <a:pt x="622" y="156"/>
                    <a:pt x="645" y="174"/>
                  </a:cubicBezTo>
                  <a:cubicBezTo>
                    <a:pt x="575" y="387"/>
                    <a:pt x="575" y="387"/>
                    <a:pt x="575" y="387"/>
                  </a:cubicBezTo>
                  <a:cubicBezTo>
                    <a:pt x="552" y="387"/>
                    <a:pt x="530" y="395"/>
                    <a:pt x="513" y="411"/>
                  </a:cubicBezTo>
                  <a:cubicBezTo>
                    <a:pt x="382" y="339"/>
                    <a:pt x="382" y="339"/>
                    <a:pt x="382" y="339"/>
                  </a:cubicBezTo>
                  <a:cubicBezTo>
                    <a:pt x="392" y="287"/>
                    <a:pt x="358" y="238"/>
                    <a:pt x="307" y="228"/>
                  </a:cubicBezTo>
                  <a:cubicBezTo>
                    <a:pt x="301" y="227"/>
                    <a:pt x="294" y="226"/>
                    <a:pt x="288" y="227"/>
                  </a:cubicBezTo>
                  <a:moveTo>
                    <a:pt x="96" y="643"/>
                  </a:moveTo>
                  <a:cubicBezTo>
                    <a:pt x="78" y="643"/>
                    <a:pt x="64" y="628"/>
                    <a:pt x="64" y="611"/>
                  </a:cubicBezTo>
                  <a:cubicBezTo>
                    <a:pt x="64" y="593"/>
                    <a:pt x="78" y="579"/>
                    <a:pt x="96" y="579"/>
                  </a:cubicBezTo>
                  <a:cubicBezTo>
                    <a:pt x="114" y="579"/>
                    <a:pt x="128" y="593"/>
                    <a:pt x="128" y="611"/>
                  </a:cubicBezTo>
                  <a:cubicBezTo>
                    <a:pt x="128" y="628"/>
                    <a:pt x="114" y="643"/>
                    <a:pt x="96" y="643"/>
                  </a:cubicBezTo>
                  <a:moveTo>
                    <a:pt x="288" y="355"/>
                  </a:moveTo>
                  <a:cubicBezTo>
                    <a:pt x="270" y="355"/>
                    <a:pt x="256" y="340"/>
                    <a:pt x="256" y="323"/>
                  </a:cubicBezTo>
                  <a:cubicBezTo>
                    <a:pt x="256" y="305"/>
                    <a:pt x="270" y="291"/>
                    <a:pt x="288" y="291"/>
                  </a:cubicBezTo>
                  <a:cubicBezTo>
                    <a:pt x="306" y="291"/>
                    <a:pt x="320" y="305"/>
                    <a:pt x="320" y="323"/>
                  </a:cubicBezTo>
                  <a:cubicBezTo>
                    <a:pt x="320" y="340"/>
                    <a:pt x="306" y="355"/>
                    <a:pt x="288" y="355"/>
                  </a:cubicBezTo>
                  <a:moveTo>
                    <a:pt x="704" y="67"/>
                  </a:moveTo>
                  <a:cubicBezTo>
                    <a:pt x="722" y="67"/>
                    <a:pt x="736" y="81"/>
                    <a:pt x="736" y="99"/>
                  </a:cubicBezTo>
                  <a:cubicBezTo>
                    <a:pt x="736" y="116"/>
                    <a:pt x="722" y="131"/>
                    <a:pt x="704" y="131"/>
                  </a:cubicBezTo>
                  <a:cubicBezTo>
                    <a:pt x="686" y="131"/>
                    <a:pt x="672" y="116"/>
                    <a:pt x="672" y="99"/>
                  </a:cubicBezTo>
                  <a:cubicBezTo>
                    <a:pt x="672" y="81"/>
                    <a:pt x="686" y="67"/>
                    <a:pt x="704" y="67"/>
                  </a:cubicBezTo>
                  <a:moveTo>
                    <a:pt x="576" y="451"/>
                  </a:moveTo>
                  <a:cubicBezTo>
                    <a:pt x="594" y="451"/>
                    <a:pt x="608" y="465"/>
                    <a:pt x="608" y="483"/>
                  </a:cubicBezTo>
                  <a:cubicBezTo>
                    <a:pt x="608" y="500"/>
                    <a:pt x="594" y="515"/>
                    <a:pt x="576" y="515"/>
                  </a:cubicBezTo>
                  <a:cubicBezTo>
                    <a:pt x="558" y="515"/>
                    <a:pt x="544" y="500"/>
                    <a:pt x="544" y="483"/>
                  </a:cubicBezTo>
                  <a:cubicBezTo>
                    <a:pt x="544" y="465"/>
                    <a:pt x="558" y="451"/>
                    <a:pt x="576" y="4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340"/>
            <p:cNvSpPr>
              <a:spLocks/>
            </p:cNvSpPr>
            <p:nvPr/>
          </p:nvSpPr>
          <p:spPr bwMode="auto">
            <a:xfrm>
              <a:off x="3582988" y="6616701"/>
              <a:ext cx="469900" cy="469900"/>
            </a:xfrm>
            <a:custGeom>
              <a:avLst/>
              <a:gdLst>
                <a:gd name="T0" fmla="*/ 296 w 296"/>
                <a:gd name="T1" fmla="*/ 284 h 296"/>
                <a:gd name="T2" fmla="*/ 296 w 296"/>
                <a:gd name="T3" fmla="*/ 272 h 296"/>
                <a:gd name="T4" fmla="*/ 296 w 296"/>
                <a:gd name="T5" fmla="*/ 0 h 296"/>
                <a:gd name="T6" fmla="*/ 271 w 296"/>
                <a:gd name="T7" fmla="*/ 0 h 296"/>
                <a:gd name="T8" fmla="*/ 271 w 296"/>
                <a:gd name="T9" fmla="*/ 272 h 296"/>
                <a:gd name="T10" fmla="*/ 247 w 296"/>
                <a:gd name="T11" fmla="*/ 272 h 296"/>
                <a:gd name="T12" fmla="*/ 247 w 296"/>
                <a:gd name="T13" fmla="*/ 198 h 296"/>
                <a:gd name="T14" fmla="*/ 222 w 296"/>
                <a:gd name="T15" fmla="*/ 198 h 296"/>
                <a:gd name="T16" fmla="*/ 222 w 296"/>
                <a:gd name="T17" fmla="*/ 272 h 296"/>
                <a:gd name="T18" fmla="*/ 197 w 296"/>
                <a:gd name="T19" fmla="*/ 272 h 296"/>
                <a:gd name="T20" fmla="*/ 197 w 296"/>
                <a:gd name="T21" fmla="*/ 185 h 296"/>
                <a:gd name="T22" fmla="*/ 173 w 296"/>
                <a:gd name="T23" fmla="*/ 185 h 296"/>
                <a:gd name="T24" fmla="*/ 173 w 296"/>
                <a:gd name="T25" fmla="*/ 272 h 296"/>
                <a:gd name="T26" fmla="*/ 148 w 296"/>
                <a:gd name="T27" fmla="*/ 272 h 296"/>
                <a:gd name="T28" fmla="*/ 148 w 296"/>
                <a:gd name="T29" fmla="*/ 148 h 296"/>
                <a:gd name="T30" fmla="*/ 123 w 296"/>
                <a:gd name="T31" fmla="*/ 148 h 296"/>
                <a:gd name="T32" fmla="*/ 123 w 296"/>
                <a:gd name="T33" fmla="*/ 272 h 296"/>
                <a:gd name="T34" fmla="*/ 98 w 296"/>
                <a:gd name="T35" fmla="*/ 272 h 296"/>
                <a:gd name="T36" fmla="*/ 98 w 296"/>
                <a:gd name="T37" fmla="*/ 74 h 296"/>
                <a:gd name="T38" fmla="*/ 74 w 296"/>
                <a:gd name="T39" fmla="*/ 74 h 296"/>
                <a:gd name="T40" fmla="*/ 74 w 296"/>
                <a:gd name="T41" fmla="*/ 272 h 296"/>
                <a:gd name="T42" fmla="*/ 49 w 296"/>
                <a:gd name="T43" fmla="*/ 272 h 296"/>
                <a:gd name="T44" fmla="*/ 49 w 296"/>
                <a:gd name="T45" fmla="*/ 222 h 296"/>
                <a:gd name="T46" fmla="*/ 24 w 296"/>
                <a:gd name="T47" fmla="*/ 222 h 296"/>
                <a:gd name="T48" fmla="*/ 24 w 296"/>
                <a:gd name="T49" fmla="*/ 272 h 296"/>
                <a:gd name="T50" fmla="*/ 0 w 296"/>
                <a:gd name="T51" fmla="*/ 272 h 296"/>
                <a:gd name="T52" fmla="*/ 0 w 296"/>
                <a:gd name="T53" fmla="*/ 296 h 296"/>
                <a:gd name="T54" fmla="*/ 296 w 296"/>
                <a:gd name="T55" fmla="*/ 296 h 296"/>
                <a:gd name="T56" fmla="*/ 296 w 296"/>
                <a:gd name="T57" fmla="*/ 28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6" h="296">
                  <a:moveTo>
                    <a:pt x="296" y="284"/>
                  </a:moveTo>
                  <a:lnTo>
                    <a:pt x="296" y="272"/>
                  </a:lnTo>
                  <a:lnTo>
                    <a:pt x="296" y="0"/>
                  </a:lnTo>
                  <a:lnTo>
                    <a:pt x="271" y="0"/>
                  </a:lnTo>
                  <a:lnTo>
                    <a:pt x="271" y="272"/>
                  </a:lnTo>
                  <a:lnTo>
                    <a:pt x="247" y="272"/>
                  </a:lnTo>
                  <a:lnTo>
                    <a:pt x="247" y="198"/>
                  </a:lnTo>
                  <a:lnTo>
                    <a:pt x="222" y="198"/>
                  </a:lnTo>
                  <a:lnTo>
                    <a:pt x="222" y="272"/>
                  </a:lnTo>
                  <a:lnTo>
                    <a:pt x="197" y="272"/>
                  </a:lnTo>
                  <a:lnTo>
                    <a:pt x="197" y="185"/>
                  </a:lnTo>
                  <a:lnTo>
                    <a:pt x="173" y="185"/>
                  </a:lnTo>
                  <a:lnTo>
                    <a:pt x="173" y="272"/>
                  </a:lnTo>
                  <a:lnTo>
                    <a:pt x="148" y="272"/>
                  </a:lnTo>
                  <a:lnTo>
                    <a:pt x="148" y="148"/>
                  </a:lnTo>
                  <a:lnTo>
                    <a:pt x="123" y="148"/>
                  </a:lnTo>
                  <a:lnTo>
                    <a:pt x="123" y="272"/>
                  </a:lnTo>
                  <a:lnTo>
                    <a:pt x="98" y="272"/>
                  </a:lnTo>
                  <a:lnTo>
                    <a:pt x="98" y="74"/>
                  </a:lnTo>
                  <a:lnTo>
                    <a:pt x="74" y="74"/>
                  </a:lnTo>
                  <a:lnTo>
                    <a:pt x="74" y="272"/>
                  </a:lnTo>
                  <a:lnTo>
                    <a:pt x="49" y="272"/>
                  </a:lnTo>
                  <a:lnTo>
                    <a:pt x="49" y="222"/>
                  </a:lnTo>
                  <a:lnTo>
                    <a:pt x="24" y="222"/>
                  </a:lnTo>
                  <a:lnTo>
                    <a:pt x="24" y="272"/>
                  </a:lnTo>
                  <a:lnTo>
                    <a:pt x="0" y="272"/>
                  </a:lnTo>
                  <a:lnTo>
                    <a:pt x="0" y="296"/>
                  </a:lnTo>
                  <a:lnTo>
                    <a:pt x="296" y="296"/>
                  </a:lnTo>
                  <a:lnTo>
                    <a:pt x="296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341"/>
            <p:cNvSpPr>
              <a:spLocks/>
            </p:cNvSpPr>
            <p:nvPr/>
          </p:nvSpPr>
          <p:spPr bwMode="auto">
            <a:xfrm>
              <a:off x="3444875" y="6205538"/>
              <a:ext cx="215900" cy="215900"/>
            </a:xfrm>
            <a:custGeom>
              <a:avLst/>
              <a:gdLst>
                <a:gd name="T0" fmla="*/ 352 w 352"/>
                <a:gd name="T1" fmla="*/ 0 h 352"/>
                <a:gd name="T2" fmla="*/ 192 w 352"/>
                <a:gd name="T3" fmla="*/ 0 h 352"/>
                <a:gd name="T4" fmla="*/ 0 w 352"/>
                <a:gd name="T5" fmla="*/ 192 h 352"/>
                <a:gd name="T6" fmla="*/ 0 w 352"/>
                <a:gd name="T7" fmla="*/ 352 h 352"/>
                <a:gd name="T8" fmla="*/ 64 w 352"/>
                <a:gd name="T9" fmla="*/ 352 h 352"/>
                <a:gd name="T10" fmla="*/ 64 w 352"/>
                <a:gd name="T11" fmla="*/ 192 h 352"/>
                <a:gd name="T12" fmla="*/ 192 w 352"/>
                <a:gd name="T13" fmla="*/ 64 h 352"/>
                <a:gd name="T14" fmla="*/ 352 w 352"/>
                <a:gd name="T15" fmla="*/ 64 h 352"/>
                <a:gd name="T16" fmla="*/ 352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5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86" y="0"/>
                    <a:pt x="0" y="86"/>
                    <a:pt x="0" y="192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64" y="352"/>
                    <a:pt x="64" y="352"/>
                    <a:pt x="64" y="35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64" y="121"/>
                    <a:pt x="121" y="64"/>
                    <a:pt x="192" y="64"/>
                  </a:cubicBezTo>
                  <a:cubicBezTo>
                    <a:pt x="352" y="64"/>
                    <a:pt x="352" y="64"/>
                    <a:pt x="352" y="64"/>
                  </a:cubicBezTo>
                  <a:lnTo>
                    <a:pt x="3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Rectangle 342"/>
            <p:cNvSpPr>
              <a:spLocks noChangeArrowheads="1"/>
            </p:cNvSpPr>
            <p:nvPr/>
          </p:nvSpPr>
          <p:spPr bwMode="auto">
            <a:xfrm>
              <a:off x="3700463" y="7145338"/>
              <a:ext cx="3810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Rectangle 343"/>
            <p:cNvSpPr>
              <a:spLocks noChangeArrowheads="1"/>
            </p:cNvSpPr>
            <p:nvPr/>
          </p:nvSpPr>
          <p:spPr bwMode="auto">
            <a:xfrm>
              <a:off x="3778250" y="7145338"/>
              <a:ext cx="293688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Rectangle 344"/>
            <p:cNvSpPr>
              <a:spLocks noChangeArrowheads="1"/>
            </p:cNvSpPr>
            <p:nvPr/>
          </p:nvSpPr>
          <p:spPr bwMode="auto">
            <a:xfrm>
              <a:off x="3719513" y="6205538"/>
              <a:ext cx="352425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Oval 11">
            <a:extLst>
              <a:ext uri="{FF2B5EF4-FFF2-40B4-BE49-F238E27FC236}">
                <a16:creationId xmlns:a16="http://schemas.microsoft.com/office/drawing/2014/main" id="{D226EE16-D814-6F4E-3309-89D087721BC8}"/>
              </a:ext>
            </a:extLst>
          </p:cNvPr>
          <p:cNvSpPr/>
          <p:nvPr/>
        </p:nvSpPr>
        <p:spPr bwMode="auto">
          <a:xfrm>
            <a:off x="5958768" y="3642286"/>
            <a:ext cx="274461" cy="27446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16">
            <a:extLst>
              <a:ext uri="{FF2B5EF4-FFF2-40B4-BE49-F238E27FC236}">
                <a16:creationId xmlns:a16="http://schemas.microsoft.com/office/drawing/2014/main" id="{E7D9D7F6-A266-3F14-0C88-5C9AD9C05589}"/>
              </a:ext>
            </a:extLst>
          </p:cNvPr>
          <p:cNvSpPr/>
          <p:nvPr/>
        </p:nvSpPr>
        <p:spPr bwMode="auto">
          <a:xfrm rot="10800000" flipV="1">
            <a:off x="6019724" y="3703245"/>
            <a:ext cx="152541" cy="152541"/>
          </a:xfrm>
          <a:prstGeom prst="ellipse">
            <a:avLst/>
          </a:prstGeom>
          <a:solidFill>
            <a:schemeClr val="accent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82">
            <a:extLst>
              <a:ext uri="{FF2B5EF4-FFF2-40B4-BE49-F238E27FC236}">
                <a16:creationId xmlns:a16="http://schemas.microsoft.com/office/drawing/2014/main" id="{1F24074D-746E-B298-3AC9-3F76E875A158}"/>
              </a:ext>
            </a:extLst>
          </p:cNvPr>
          <p:cNvSpPr/>
          <p:nvPr/>
        </p:nvSpPr>
        <p:spPr bwMode="auto">
          <a:xfrm>
            <a:off x="559230" y="3548416"/>
            <a:ext cx="3647200" cy="497840"/>
          </a:xfrm>
          <a:prstGeom prst="rect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</a:rPr>
              <a:t>   URBANISTICKÁ STUDIE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3" name="Rectangle 84">
            <a:extLst>
              <a:ext uri="{FF2B5EF4-FFF2-40B4-BE49-F238E27FC236}">
                <a16:creationId xmlns:a16="http://schemas.microsoft.com/office/drawing/2014/main" id="{33AA5426-C758-7705-6341-54B04D9EA2C9}"/>
              </a:ext>
            </a:extLst>
          </p:cNvPr>
          <p:cNvSpPr/>
          <p:nvPr/>
        </p:nvSpPr>
        <p:spPr bwMode="auto">
          <a:xfrm>
            <a:off x="3711380" y="3548416"/>
            <a:ext cx="1409450" cy="497840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6/2025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fický objekt 18" descr="Virální obrys">
            <a:extLst>
              <a:ext uri="{FF2B5EF4-FFF2-40B4-BE49-F238E27FC236}">
                <a16:creationId xmlns:a16="http://schemas.microsoft.com/office/drawing/2014/main" id="{24D918F2-51F0-548F-1B63-29B362C90F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7296" y="1201422"/>
            <a:ext cx="914400" cy="914400"/>
          </a:xfrm>
          <a:prstGeom prst="rect">
            <a:avLst/>
          </a:prstGeom>
        </p:spPr>
      </p:pic>
      <p:sp>
        <p:nvSpPr>
          <p:cNvPr id="20" name="Oval 36">
            <a:extLst>
              <a:ext uri="{FF2B5EF4-FFF2-40B4-BE49-F238E27FC236}">
                <a16:creationId xmlns:a16="http://schemas.microsoft.com/office/drawing/2014/main" id="{849C3FD9-14AA-4B43-AB65-93172623E073}"/>
              </a:ext>
            </a:extLst>
          </p:cNvPr>
          <p:cNvSpPr/>
          <p:nvPr/>
        </p:nvSpPr>
        <p:spPr bwMode="auto">
          <a:xfrm flipH="1" flipV="1">
            <a:off x="8142441" y="3633089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35">
            <a:extLst>
              <a:ext uri="{FF2B5EF4-FFF2-40B4-BE49-F238E27FC236}">
                <a16:creationId xmlns:a16="http://schemas.microsoft.com/office/drawing/2014/main" id="{59862D05-6DC2-EDF7-D594-3EC970841FD6}"/>
              </a:ext>
            </a:extLst>
          </p:cNvPr>
          <p:cNvSpPr/>
          <p:nvPr/>
        </p:nvSpPr>
        <p:spPr>
          <a:xfrm flipH="1">
            <a:off x="8414464" y="3518902"/>
            <a:ext cx="3246000" cy="5380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opírá se o veřejně dostupná data, statistiky, výroční zprávy ad. </a:t>
            </a:r>
            <a:endParaRPr kumimoji="0" lang="cs-CZ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90D1B559-66FF-84BC-6AEF-81CA4732B293}"/>
              </a:ext>
            </a:extLst>
          </p:cNvPr>
          <p:cNvSpPr/>
          <p:nvPr/>
        </p:nvSpPr>
        <p:spPr>
          <a:xfrm flipH="1">
            <a:off x="945424" y="1637801"/>
            <a:ext cx="3246000" cy="8150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kombinace otevřených i uzavřených otázek, možnost vyjádřit své názory, předat připomínky ad. 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4" name="Oval 30">
            <a:extLst>
              <a:ext uri="{FF2B5EF4-FFF2-40B4-BE49-F238E27FC236}">
                <a16:creationId xmlns:a16="http://schemas.microsoft.com/office/drawing/2014/main" id="{6BB9EC53-5B7E-C7ED-902A-F135AA81CFB1}"/>
              </a:ext>
            </a:extLst>
          </p:cNvPr>
          <p:cNvSpPr/>
          <p:nvPr/>
        </p:nvSpPr>
        <p:spPr bwMode="auto">
          <a:xfrm flipH="1" flipV="1">
            <a:off x="689192" y="1971429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A9FF503F-3EBE-DA34-DC03-579D4DB296C0}"/>
              </a:ext>
            </a:extLst>
          </p:cNvPr>
          <p:cNvSpPr/>
          <p:nvPr/>
        </p:nvSpPr>
        <p:spPr>
          <a:xfrm flipH="1">
            <a:off x="921244" y="4314796"/>
            <a:ext cx="3246000" cy="26103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prostorové limity města</a:t>
            </a:r>
            <a:endParaRPr kumimoji="0" lang="en-US" sz="15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2" name="Oval 30">
            <a:extLst>
              <a:ext uri="{FF2B5EF4-FFF2-40B4-BE49-F238E27FC236}">
                <a16:creationId xmlns:a16="http://schemas.microsoft.com/office/drawing/2014/main" id="{412E7408-D4DC-C7CC-B7E6-4DCB51256F15}"/>
              </a:ext>
            </a:extLst>
          </p:cNvPr>
          <p:cNvSpPr/>
          <p:nvPr/>
        </p:nvSpPr>
        <p:spPr bwMode="auto">
          <a:xfrm flipH="1" flipV="1">
            <a:off x="689192" y="4433838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29">
            <a:extLst>
              <a:ext uri="{FF2B5EF4-FFF2-40B4-BE49-F238E27FC236}">
                <a16:creationId xmlns:a16="http://schemas.microsoft.com/office/drawing/2014/main" id="{BB0E8ABD-7ACD-7DB7-7B6D-0A7CBD124CA2}"/>
              </a:ext>
            </a:extLst>
          </p:cNvPr>
          <p:cNvSpPr/>
          <p:nvPr/>
        </p:nvSpPr>
        <p:spPr>
          <a:xfrm flipH="1">
            <a:off x="914398" y="4844370"/>
            <a:ext cx="3246000" cy="26103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>
                <a:solidFill>
                  <a:srgbClr val="FFFFFF"/>
                </a:solidFill>
                <a:latin typeface="Aptos" panose="020B0004020202020204" pitchFamily="34" charset="0"/>
              </a:rPr>
              <a:t>urbanistické </a:t>
            </a: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scénáře rozvoje</a:t>
            </a:r>
            <a:endParaRPr kumimoji="0" lang="en-US" sz="15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Oval 30">
            <a:extLst>
              <a:ext uri="{FF2B5EF4-FFF2-40B4-BE49-F238E27FC236}">
                <a16:creationId xmlns:a16="http://schemas.microsoft.com/office/drawing/2014/main" id="{27DB23D9-0364-3859-1A9A-4ACA46E0A776}"/>
              </a:ext>
            </a:extLst>
          </p:cNvPr>
          <p:cNvSpPr/>
          <p:nvPr/>
        </p:nvSpPr>
        <p:spPr bwMode="auto">
          <a:xfrm flipH="1" flipV="1">
            <a:off x="689192" y="4954938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C62F0354-865D-6926-2628-3B27E0185786}"/>
              </a:ext>
            </a:extLst>
          </p:cNvPr>
          <p:cNvSpPr/>
          <p:nvPr/>
        </p:nvSpPr>
        <p:spPr bwMode="auto">
          <a:xfrm>
            <a:off x="5958768" y="5173036"/>
            <a:ext cx="274461" cy="27446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E51F05DB-297F-DF68-4521-516F12096E97}"/>
              </a:ext>
            </a:extLst>
          </p:cNvPr>
          <p:cNvSpPr/>
          <p:nvPr/>
        </p:nvSpPr>
        <p:spPr bwMode="auto">
          <a:xfrm rot="10800000" flipV="1">
            <a:off x="6019724" y="5233995"/>
            <a:ext cx="152541" cy="152541"/>
          </a:xfrm>
          <a:prstGeom prst="ellipse">
            <a:avLst/>
          </a:prstGeom>
          <a:solidFill>
            <a:srgbClr val="0070C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7A8CF9A3-8CC0-B2B2-E992-925791C17A71}"/>
              </a:ext>
            </a:extLst>
          </p:cNvPr>
          <p:cNvSpPr/>
          <p:nvPr/>
        </p:nvSpPr>
        <p:spPr bwMode="auto">
          <a:xfrm flipH="1">
            <a:off x="7970833" y="5066438"/>
            <a:ext cx="3784432" cy="497840"/>
          </a:xfrm>
          <a:prstGeom prst="rect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67" b="1" dirty="0">
                <a:latin typeface="Aptos" panose="020B0004020202020204" pitchFamily="34" charset="0"/>
              </a:rPr>
              <a:t>NÁVRH A IMPLEMENTACE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EB5B24E8-1481-14B6-797F-43CA435AAF9E}"/>
              </a:ext>
            </a:extLst>
          </p:cNvPr>
          <p:cNvSpPr/>
          <p:nvPr/>
        </p:nvSpPr>
        <p:spPr bwMode="auto">
          <a:xfrm flipH="1">
            <a:off x="7056433" y="5066438"/>
            <a:ext cx="1315598" cy="497840"/>
          </a:xfrm>
          <a:prstGeom prst="rect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67" dirty="0">
                <a:solidFill>
                  <a:srgbClr val="FFFFFF"/>
                </a:solidFill>
                <a:latin typeface="Calibri" panose="020F0502020204030204"/>
              </a:rPr>
              <a:t>1-8</a:t>
            </a:r>
            <a:r>
              <a:rPr kumimoji="0" lang="cs-CZ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</a:t>
            </a:r>
            <a:r>
              <a:rPr lang="cs-CZ" sz="1867" dirty="0">
                <a:solidFill>
                  <a:srgbClr val="FFFFFF"/>
                </a:solidFill>
                <a:latin typeface="Calibri" panose="020F0502020204030204"/>
              </a:rPr>
              <a:t>6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5">
            <a:extLst>
              <a:ext uri="{FF2B5EF4-FFF2-40B4-BE49-F238E27FC236}">
                <a16:creationId xmlns:a16="http://schemas.microsoft.com/office/drawing/2014/main" id="{C3EE4990-A1EC-E25E-A321-2477A1BE9620}"/>
              </a:ext>
            </a:extLst>
          </p:cNvPr>
          <p:cNvSpPr/>
          <p:nvPr/>
        </p:nvSpPr>
        <p:spPr>
          <a:xfrm flipH="1">
            <a:off x="8414464" y="5857215"/>
            <a:ext cx="3246000" cy="26103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v</a:t>
            </a:r>
            <a:r>
              <a:rPr kumimoji="0" lang="cs-CZ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ize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, směr rozvoje, cíle a opatření</a:t>
            </a:r>
          </a:p>
        </p:txBody>
      </p:sp>
      <p:sp>
        <p:nvSpPr>
          <p:cNvPr id="60" name="Rectangle 35">
            <a:extLst>
              <a:ext uri="{FF2B5EF4-FFF2-40B4-BE49-F238E27FC236}">
                <a16:creationId xmlns:a16="http://schemas.microsoft.com/office/drawing/2014/main" id="{942BAD41-631D-6DB8-5D53-84491C7A51EF}"/>
              </a:ext>
            </a:extLst>
          </p:cNvPr>
          <p:cNvSpPr/>
          <p:nvPr/>
        </p:nvSpPr>
        <p:spPr>
          <a:xfrm flipH="1">
            <a:off x="8414464" y="6312748"/>
            <a:ext cx="3246000" cy="26103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500" b="1" dirty="0">
                <a:solidFill>
                  <a:srgbClr val="FFFFFF"/>
                </a:solidFill>
                <a:latin typeface="Aptos" panose="020B0004020202020204" pitchFamily="34" charset="0"/>
              </a:rPr>
              <a:t>a</a:t>
            </a:r>
            <a:r>
              <a:rPr kumimoji="0" lang="cs-CZ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kční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 plán, zásobník projektů, řízení</a:t>
            </a:r>
          </a:p>
        </p:txBody>
      </p:sp>
      <p:sp>
        <p:nvSpPr>
          <p:cNvPr id="62" name="Oval 36">
            <a:extLst>
              <a:ext uri="{FF2B5EF4-FFF2-40B4-BE49-F238E27FC236}">
                <a16:creationId xmlns:a16="http://schemas.microsoft.com/office/drawing/2014/main" id="{062E7357-CAA1-2FC9-4EAC-B5FE8BC70E94}"/>
              </a:ext>
            </a:extLst>
          </p:cNvPr>
          <p:cNvSpPr/>
          <p:nvPr/>
        </p:nvSpPr>
        <p:spPr bwMode="auto">
          <a:xfrm flipH="1" flipV="1">
            <a:off x="8079979" y="5987732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val 36">
            <a:extLst>
              <a:ext uri="{FF2B5EF4-FFF2-40B4-BE49-F238E27FC236}">
                <a16:creationId xmlns:a16="http://schemas.microsoft.com/office/drawing/2014/main" id="{7981607F-F19D-8F7E-F3EF-355AC6FB41F8}"/>
              </a:ext>
            </a:extLst>
          </p:cNvPr>
          <p:cNvSpPr/>
          <p:nvPr/>
        </p:nvSpPr>
        <p:spPr bwMode="auto">
          <a:xfrm flipH="1" flipV="1">
            <a:off x="8079979" y="6411186"/>
            <a:ext cx="60960" cy="6096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98531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4CBE647-651E-94B2-C801-461F3C119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7768" y="1284787"/>
            <a:ext cx="9055365" cy="855662"/>
          </a:xfrm>
        </p:spPr>
        <p:txBody>
          <a:bodyPr>
            <a:normAutofit/>
          </a:bodyPr>
          <a:lstStyle/>
          <a:p>
            <a:r>
              <a:rPr lang="cs-CZ" dirty="0">
                <a:latin typeface="Montserrat ExtraBold" pitchFamily="2" charset="-18"/>
              </a:rPr>
              <a:t>SHRNUTÍ ARCHITEKTONICKÉ VIZE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7735BB-B398-B96C-5460-10001CFE5E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08816" y="2352783"/>
            <a:ext cx="6313184" cy="2640458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latin typeface="Montserrat SemiBold" pitchFamily="2" charset="-18"/>
              </a:rPr>
              <a:t>Aneb „co nám říká prostředí města“</a:t>
            </a:r>
          </a:p>
        </p:txBody>
      </p:sp>
    </p:spTree>
    <p:extLst>
      <p:ext uri="{BB962C8B-B14F-4D97-AF65-F5344CB8AC3E}">
        <p14:creationId xmlns:p14="http://schemas.microsoft.com/office/powerpoint/2010/main" val="178807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mapa, text, atlas&#10;&#10;Obsah generovaný pomocí AI může být nesprávný.">
            <a:extLst>
              <a:ext uri="{FF2B5EF4-FFF2-40B4-BE49-F238E27FC236}">
                <a16:creationId xmlns:a16="http://schemas.microsoft.com/office/drawing/2014/main" id="{AC110C18-3E46-7CEE-CF80-F632AD1CC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0364" y="0"/>
            <a:ext cx="7972733" cy="688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2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55380-9418-7D4B-04EC-392E123EB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AAE6C46-0482-39E6-5FD3-7530F1C37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>
                <a:latin typeface="Montserrat ExtraBold" pitchFamily="2" charset="-18"/>
              </a:rPr>
              <a:t>ANALYTICKÁ ČÁST SPRM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1A7030-CE85-248C-5EAB-CEEBAFE9EF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>
                <a:latin typeface="Montserrat SemiBold" pitchFamily="2" charset="-18"/>
              </a:rPr>
              <a:t>Aneb „co nám říkají data“</a:t>
            </a:r>
          </a:p>
        </p:txBody>
      </p:sp>
    </p:spTree>
    <p:extLst>
      <p:ext uri="{BB962C8B-B14F-4D97-AF65-F5344CB8AC3E}">
        <p14:creationId xmlns:p14="http://schemas.microsoft.com/office/powerpoint/2010/main" val="76491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C575F-D0F0-872A-E8FA-28D5DFC46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C7C4A4EC-6080-E3F9-AF83-D68CE32CB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graphicFrame>
        <p:nvGraphicFramePr>
          <p:cNvPr id="6" name="Zástupný symbol pro obsah 3">
            <a:extLst>
              <a:ext uri="{FF2B5EF4-FFF2-40B4-BE49-F238E27FC236}">
                <a16:creationId xmlns:a16="http://schemas.microsoft.com/office/drawing/2014/main" id="{13D2C1C5-98EA-1F94-1C1D-58AE5B41D3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3222366"/>
              </p:ext>
            </p:extLst>
          </p:nvPr>
        </p:nvGraphicFramePr>
        <p:xfrm>
          <a:off x="1875689" y="1140823"/>
          <a:ext cx="8473440" cy="5604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8ED4E55F-E400-6703-1E5B-ECC5C32956D9}"/>
              </a:ext>
            </a:extLst>
          </p:cNvPr>
          <p:cNvSpPr txBox="1"/>
          <p:nvPr/>
        </p:nvSpPr>
        <p:spPr>
          <a:xfrm>
            <a:off x="468701" y="305245"/>
            <a:ext cx="8398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4158"/>
                </a:solidFill>
                <a:latin typeface="Montserrat ExtraBold" pitchFamily="2" charset="-18"/>
              </a:rPr>
              <a:t>ANALÝZA</a:t>
            </a:r>
            <a:r>
              <a:rPr lang="cs-CZ" sz="4000" b="1" dirty="0">
                <a:solidFill>
                  <a:srgbClr val="002060"/>
                </a:solidFill>
                <a:latin typeface="Montserrat ExtraBold" pitchFamily="2" charset="-18"/>
              </a:rPr>
              <a:t> </a:t>
            </a:r>
            <a:r>
              <a:rPr lang="cs-CZ" sz="4000" b="1" dirty="0">
                <a:solidFill>
                  <a:srgbClr val="004158"/>
                </a:solidFill>
                <a:latin typeface="Montserrat ExtraBold" pitchFamily="2" charset="-18"/>
              </a:rPr>
              <a:t>– ŘEŠENÉ OBLASTI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6E0607C2-8A2A-F496-CE4D-94DF29119EE6}"/>
              </a:ext>
            </a:extLst>
          </p:cNvPr>
          <p:cNvCxnSpPr>
            <a:cxnSpLocks/>
          </p:cNvCxnSpPr>
          <p:nvPr/>
        </p:nvCxnSpPr>
        <p:spPr>
          <a:xfrm>
            <a:off x="334620" y="306485"/>
            <a:ext cx="0" cy="680982"/>
          </a:xfrm>
          <a:prstGeom prst="line">
            <a:avLst/>
          </a:prstGeom>
          <a:ln w="5715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92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snímek obrazovky, software, Počítačová ikona&#10;&#10;Obsah generovaný pomocí AI může být nesprávný.">
            <a:extLst>
              <a:ext uri="{FF2B5EF4-FFF2-40B4-BE49-F238E27FC236}">
                <a16:creationId xmlns:a16="http://schemas.microsoft.com/office/drawing/2014/main" id="{27B48F15-218D-BECC-BB21-3B873A7A6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06946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3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A20D5-C27C-64AA-62AA-7BB8183D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73AD2CB4-95D9-F20C-8A50-6DE912199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A10CF7CA-70EA-A648-82C1-BA3CE640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4C29A-C397-CC56-17EF-4EF22C183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45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7391B-EA9A-869A-16AD-2D5963FDC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B17A4EF-A0E3-5483-5526-715690B23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7768" y="1284787"/>
            <a:ext cx="8505032" cy="855662"/>
          </a:xfrm>
        </p:spPr>
        <p:txBody>
          <a:bodyPr>
            <a:normAutofit fontScale="92500"/>
          </a:bodyPr>
          <a:lstStyle/>
          <a:p>
            <a:r>
              <a:rPr lang="cs-CZ" dirty="0">
                <a:latin typeface="Montserrat ExtraBold" pitchFamily="2" charset="-18"/>
              </a:rPr>
              <a:t>SHRNUTÍ DOTAZNÍKOVÉHO ŠETŘENÍ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0487156-8B18-699A-7098-3335A38713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latin typeface="Montserrat SemiBold" pitchFamily="2" charset="-18"/>
              </a:rPr>
              <a:t>Aneb „co nám říkají lidé“</a:t>
            </a:r>
          </a:p>
        </p:txBody>
      </p:sp>
    </p:spTree>
    <p:extLst>
      <p:ext uri="{BB962C8B-B14F-4D97-AF65-F5344CB8AC3E}">
        <p14:creationId xmlns:p14="http://schemas.microsoft.com/office/powerpoint/2010/main" val="358240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17344-97A4-B653-A667-DD889C7C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BF60EFE0-4BC5-8188-0BA6-D0201F4F2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AC07EF7-AA52-29BE-0CDD-940EA949D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83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323C6-8F4C-5EF0-DFB2-89F8D11AF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75141A08-0B8A-E807-969F-AF7EC4C40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9CE6004C-0C87-00AB-8727-924C01210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EB0C002-E2A0-8B1E-DDBD-3142ED308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5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CAF60-B9B0-54DD-34FB-09850B2B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20A6678-B7BA-7E85-4D38-19D0230A4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>
                <a:latin typeface="Montserrat ExtraBold" pitchFamily="2" charset="-18"/>
              </a:rPr>
              <a:t>NÁVRHOVÁ ČÁST SPRM</a:t>
            </a:r>
          </a:p>
        </p:txBody>
      </p:sp>
    </p:spTree>
    <p:extLst>
      <p:ext uri="{BB962C8B-B14F-4D97-AF65-F5344CB8AC3E}">
        <p14:creationId xmlns:p14="http://schemas.microsoft.com/office/powerpoint/2010/main" val="2500511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D0E83653-A972-41DF-9EEE-CFF02A08B0AC}"/>
              </a:ext>
            </a:extLst>
          </p:cNvPr>
          <p:cNvSpPr txBox="1"/>
          <p:nvPr/>
        </p:nvSpPr>
        <p:spPr>
          <a:xfrm>
            <a:off x="468700" y="305245"/>
            <a:ext cx="8959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002060"/>
                </a:solidFill>
              </a:rPr>
              <a:t>STRUKTURA NÁVRHOVÉ ČÁSTI SPRM</a:t>
            </a:r>
          </a:p>
        </p:txBody>
      </p:sp>
      <p:sp>
        <p:nvSpPr>
          <p:cNvPr id="35" name="Oval 3"/>
          <p:cNvSpPr/>
          <p:nvPr/>
        </p:nvSpPr>
        <p:spPr bwMode="auto">
          <a:xfrm>
            <a:off x="5328746" y="3349089"/>
            <a:ext cx="1534509" cy="153450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5867" dirty="0">
              <a:solidFill>
                <a:schemeClr val="bg1"/>
              </a:solidFill>
            </a:endParaRPr>
          </a:p>
        </p:txBody>
      </p:sp>
      <p:grpSp>
        <p:nvGrpSpPr>
          <p:cNvPr id="36" name="Group 395"/>
          <p:cNvGrpSpPr>
            <a:grpSpLocks noChangeAspect="1"/>
          </p:cNvGrpSpPr>
          <p:nvPr/>
        </p:nvGrpSpPr>
        <p:grpSpPr bwMode="auto">
          <a:xfrm>
            <a:off x="5966592" y="5780415"/>
            <a:ext cx="355987" cy="360947"/>
            <a:chOff x="790" y="4742"/>
            <a:chExt cx="2871" cy="2911"/>
          </a:xfrm>
          <a:solidFill>
            <a:schemeClr val="bg1"/>
          </a:solidFill>
        </p:grpSpPr>
        <p:sp>
          <p:nvSpPr>
            <p:cNvPr id="37" name="Freeform 397"/>
            <p:cNvSpPr>
              <a:spLocks/>
            </p:cNvSpPr>
            <p:nvPr/>
          </p:nvSpPr>
          <p:spPr bwMode="auto">
            <a:xfrm>
              <a:off x="1072" y="6492"/>
              <a:ext cx="277" cy="1161"/>
            </a:xfrm>
            <a:custGeom>
              <a:avLst/>
              <a:gdLst>
                <a:gd name="T0" fmla="*/ 554 w 554"/>
                <a:gd name="T1" fmla="*/ 0 h 2321"/>
                <a:gd name="T2" fmla="*/ 554 w 554"/>
                <a:gd name="T3" fmla="*/ 2043 h 2321"/>
                <a:gd name="T4" fmla="*/ 550 w 554"/>
                <a:gd name="T5" fmla="*/ 2093 h 2321"/>
                <a:gd name="T6" fmla="*/ 538 w 554"/>
                <a:gd name="T7" fmla="*/ 2141 h 2321"/>
                <a:gd name="T8" fmla="*/ 517 w 554"/>
                <a:gd name="T9" fmla="*/ 2183 h 2321"/>
                <a:gd name="T10" fmla="*/ 490 w 554"/>
                <a:gd name="T11" fmla="*/ 2222 h 2321"/>
                <a:gd name="T12" fmla="*/ 457 w 554"/>
                <a:gd name="T13" fmla="*/ 2256 h 2321"/>
                <a:gd name="T14" fmla="*/ 418 w 554"/>
                <a:gd name="T15" fmla="*/ 2284 h 2321"/>
                <a:gd name="T16" fmla="*/ 373 w 554"/>
                <a:gd name="T17" fmla="*/ 2304 h 2321"/>
                <a:gd name="T18" fmla="*/ 327 w 554"/>
                <a:gd name="T19" fmla="*/ 2316 h 2321"/>
                <a:gd name="T20" fmla="*/ 278 w 554"/>
                <a:gd name="T21" fmla="*/ 2321 h 2321"/>
                <a:gd name="T22" fmla="*/ 228 w 554"/>
                <a:gd name="T23" fmla="*/ 2316 h 2321"/>
                <a:gd name="T24" fmla="*/ 180 w 554"/>
                <a:gd name="T25" fmla="*/ 2304 h 2321"/>
                <a:gd name="T26" fmla="*/ 138 w 554"/>
                <a:gd name="T27" fmla="*/ 2284 h 2321"/>
                <a:gd name="T28" fmla="*/ 99 w 554"/>
                <a:gd name="T29" fmla="*/ 2256 h 2321"/>
                <a:gd name="T30" fmla="*/ 65 w 554"/>
                <a:gd name="T31" fmla="*/ 2222 h 2321"/>
                <a:gd name="T32" fmla="*/ 37 w 554"/>
                <a:gd name="T33" fmla="*/ 2183 h 2321"/>
                <a:gd name="T34" fmla="*/ 17 w 554"/>
                <a:gd name="T35" fmla="*/ 2141 h 2321"/>
                <a:gd name="T36" fmla="*/ 3 w 554"/>
                <a:gd name="T37" fmla="*/ 2093 h 2321"/>
                <a:gd name="T38" fmla="*/ 0 w 554"/>
                <a:gd name="T39" fmla="*/ 2043 h 2321"/>
                <a:gd name="T40" fmla="*/ 0 w 554"/>
                <a:gd name="T41" fmla="*/ 350 h 2321"/>
                <a:gd name="T42" fmla="*/ 58 w 554"/>
                <a:gd name="T43" fmla="*/ 354 h 2321"/>
                <a:gd name="T44" fmla="*/ 113 w 554"/>
                <a:gd name="T45" fmla="*/ 348 h 2321"/>
                <a:gd name="T46" fmla="*/ 168 w 554"/>
                <a:gd name="T47" fmla="*/ 334 h 2321"/>
                <a:gd name="T48" fmla="*/ 219 w 554"/>
                <a:gd name="T49" fmla="*/ 313 h 2321"/>
                <a:gd name="T50" fmla="*/ 267 w 554"/>
                <a:gd name="T51" fmla="*/ 283 h 2321"/>
                <a:gd name="T52" fmla="*/ 309 w 554"/>
                <a:gd name="T53" fmla="*/ 246 h 2321"/>
                <a:gd name="T54" fmla="*/ 554 w 554"/>
                <a:gd name="T55" fmla="*/ 0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4" h="2321">
                  <a:moveTo>
                    <a:pt x="554" y="0"/>
                  </a:moveTo>
                  <a:lnTo>
                    <a:pt x="554" y="2043"/>
                  </a:lnTo>
                  <a:lnTo>
                    <a:pt x="550" y="2093"/>
                  </a:lnTo>
                  <a:lnTo>
                    <a:pt x="538" y="2141"/>
                  </a:lnTo>
                  <a:lnTo>
                    <a:pt x="517" y="2183"/>
                  </a:lnTo>
                  <a:lnTo>
                    <a:pt x="490" y="2222"/>
                  </a:lnTo>
                  <a:lnTo>
                    <a:pt x="457" y="2256"/>
                  </a:lnTo>
                  <a:lnTo>
                    <a:pt x="418" y="2284"/>
                  </a:lnTo>
                  <a:lnTo>
                    <a:pt x="373" y="2304"/>
                  </a:lnTo>
                  <a:lnTo>
                    <a:pt x="327" y="2316"/>
                  </a:lnTo>
                  <a:lnTo>
                    <a:pt x="278" y="2321"/>
                  </a:lnTo>
                  <a:lnTo>
                    <a:pt x="228" y="2316"/>
                  </a:lnTo>
                  <a:lnTo>
                    <a:pt x="180" y="2304"/>
                  </a:lnTo>
                  <a:lnTo>
                    <a:pt x="138" y="2284"/>
                  </a:lnTo>
                  <a:lnTo>
                    <a:pt x="99" y="2256"/>
                  </a:lnTo>
                  <a:lnTo>
                    <a:pt x="65" y="2222"/>
                  </a:lnTo>
                  <a:lnTo>
                    <a:pt x="37" y="2183"/>
                  </a:lnTo>
                  <a:lnTo>
                    <a:pt x="17" y="2141"/>
                  </a:lnTo>
                  <a:lnTo>
                    <a:pt x="3" y="2093"/>
                  </a:lnTo>
                  <a:lnTo>
                    <a:pt x="0" y="2043"/>
                  </a:lnTo>
                  <a:lnTo>
                    <a:pt x="0" y="350"/>
                  </a:lnTo>
                  <a:lnTo>
                    <a:pt x="58" y="354"/>
                  </a:lnTo>
                  <a:lnTo>
                    <a:pt x="113" y="348"/>
                  </a:lnTo>
                  <a:lnTo>
                    <a:pt x="168" y="334"/>
                  </a:lnTo>
                  <a:lnTo>
                    <a:pt x="219" y="313"/>
                  </a:lnTo>
                  <a:lnTo>
                    <a:pt x="267" y="283"/>
                  </a:lnTo>
                  <a:lnTo>
                    <a:pt x="309" y="246"/>
                  </a:lnTo>
                  <a:lnTo>
                    <a:pt x="5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398"/>
            <p:cNvSpPr>
              <a:spLocks/>
            </p:cNvSpPr>
            <p:nvPr/>
          </p:nvSpPr>
          <p:spPr bwMode="auto">
            <a:xfrm>
              <a:off x="790" y="5297"/>
              <a:ext cx="519" cy="1238"/>
            </a:xfrm>
            <a:custGeom>
              <a:avLst/>
              <a:gdLst>
                <a:gd name="T0" fmla="*/ 788 w 1038"/>
                <a:gd name="T1" fmla="*/ 0 h 2476"/>
                <a:gd name="T2" fmla="*/ 806 w 1038"/>
                <a:gd name="T3" fmla="*/ 48 h 2476"/>
                <a:gd name="T4" fmla="*/ 836 w 1038"/>
                <a:gd name="T5" fmla="*/ 124 h 2476"/>
                <a:gd name="T6" fmla="*/ 873 w 1038"/>
                <a:gd name="T7" fmla="*/ 219 h 2476"/>
                <a:gd name="T8" fmla="*/ 914 w 1038"/>
                <a:gd name="T9" fmla="*/ 324 h 2476"/>
                <a:gd name="T10" fmla="*/ 955 w 1038"/>
                <a:gd name="T11" fmla="*/ 430 h 2476"/>
                <a:gd name="T12" fmla="*/ 990 w 1038"/>
                <a:gd name="T13" fmla="*/ 526 h 2476"/>
                <a:gd name="T14" fmla="*/ 1021 w 1038"/>
                <a:gd name="T15" fmla="*/ 602 h 2476"/>
                <a:gd name="T16" fmla="*/ 1038 w 1038"/>
                <a:gd name="T17" fmla="*/ 650 h 2476"/>
                <a:gd name="T18" fmla="*/ 939 w 1038"/>
                <a:gd name="T19" fmla="*/ 598 h 2476"/>
                <a:gd name="T20" fmla="*/ 829 w 1038"/>
                <a:gd name="T21" fmla="*/ 581 h 2476"/>
                <a:gd name="T22" fmla="*/ 721 w 1038"/>
                <a:gd name="T23" fmla="*/ 595 h 2476"/>
                <a:gd name="T24" fmla="*/ 620 w 1038"/>
                <a:gd name="T25" fmla="*/ 641 h 2476"/>
                <a:gd name="T26" fmla="*/ 564 w 1038"/>
                <a:gd name="T27" fmla="*/ 568 h 2476"/>
                <a:gd name="T28" fmla="*/ 560 w 1038"/>
                <a:gd name="T29" fmla="*/ 529 h 2476"/>
                <a:gd name="T30" fmla="*/ 535 w 1038"/>
                <a:gd name="T31" fmla="*/ 505 h 2476"/>
                <a:gd name="T32" fmla="*/ 500 w 1038"/>
                <a:gd name="T33" fmla="*/ 505 h 2476"/>
                <a:gd name="T34" fmla="*/ 475 w 1038"/>
                <a:gd name="T35" fmla="*/ 529 h 2476"/>
                <a:gd name="T36" fmla="*/ 471 w 1038"/>
                <a:gd name="T37" fmla="*/ 547 h 2476"/>
                <a:gd name="T38" fmla="*/ 459 w 1038"/>
                <a:gd name="T39" fmla="*/ 2293 h 2476"/>
                <a:gd name="T40" fmla="*/ 424 w 1038"/>
                <a:gd name="T41" fmla="*/ 2375 h 2476"/>
                <a:gd name="T42" fmla="*/ 360 w 1038"/>
                <a:gd name="T43" fmla="*/ 2437 h 2476"/>
                <a:gd name="T44" fmla="*/ 278 w 1038"/>
                <a:gd name="T45" fmla="*/ 2472 h 2476"/>
                <a:gd name="T46" fmla="*/ 231 w 1038"/>
                <a:gd name="T47" fmla="*/ 2476 h 2476"/>
                <a:gd name="T48" fmla="*/ 140 w 1038"/>
                <a:gd name="T49" fmla="*/ 2458 h 2476"/>
                <a:gd name="T50" fmla="*/ 68 w 1038"/>
                <a:gd name="T51" fmla="*/ 2408 h 2476"/>
                <a:gd name="T52" fmla="*/ 18 w 1038"/>
                <a:gd name="T53" fmla="*/ 2334 h 2476"/>
                <a:gd name="T54" fmla="*/ 0 w 1038"/>
                <a:gd name="T55" fmla="*/ 2244 h 2476"/>
                <a:gd name="T56" fmla="*/ 2 w 1038"/>
                <a:gd name="T57" fmla="*/ 2061 h 2476"/>
                <a:gd name="T58" fmla="*/ 4 w 1038"/>
                <a:gd name="T59" fmla="*/ 1734 h 2476"/>
                <a:gd name="T60" fmla="*/ 4 w 1038"/>
                <a:gd name="T61" fmla="*/ 1457 h 2476"/>
                <a:gd name="T62" fmla="*/ 6 w 1038"/>
                <a:gd name="T63" fmla="*/ 1225 h 2476"/>
                <a:gd name="T64" fmla="*/ 6 w 1038"/>
                <a:gd name="T65" fmla="*/ 1036 h 2476"/>
                <a:gd name="T66" fmla="*/ 7 w 1038"/>
                <a:gd name="T67" fmla="*/ 884 h 2476"/>
                <a:gd name="T68" fmla="*/ 7 w 1038"/>
                <a:gd name="T69" fmla="*/ 763 h 2476"/>
                <a:gd name="T70" fmla="*/ 9 w 1038"/>
                <a:gd name="T71" fmla="*/ 673 h 2476"/>
                <a:gd name="T72" fmla="*/ 9 w 1038"/>
                <a:gd name="T73" fmla="*/ 607 h 2476"/>
                <a:gd name="T74" fmla="*/ 9 w 1038"/>
                <a:gd name="T75" fmla="*/ 561 h 2476"/>
                <a:gd name="T76" fmla="*/ 9 w 1038"/>
                <a:gd name="T77" fmla="*/ 533 h 2476"/>
                <a:gd name="T78" fmla="*/ 9 w 1038"/>
                <a:gd name="T79" fmla="*/ 515 h 2476"/>
                <a:gd name="T80" fmla="*/ 11 w 1038"/>
                <a:gd name="T81" fmla="*/ 506 h 2476"/>
                <a:gd name="T82" fmla="*/ 11 w 1038"/>
                <a:gd name="T83" fmla="*/ 499 h 2476"/>
                <a:gd name="T84" fmla="*/ 13 w 1038"/>
                <a:gd name="T85" fmla="*/ 494 h 2476"/>
                <a:gd name="T86" fmla="*/ 46 w 1038"/>
                <a:gd name="T87" fmla="*/ 351 h 2476"/>
                <a:gd name="T88" fmla="*/ 115 w 1038"/>
                <a:gd name="T89" fmla="*/ 223 h 2476"/>
                <a:gd name="T90" fmla="*/ 216 w 1038"/>
                <a:gd name="T91" fmla="*/ 120 h 2476"/>
                <a:gd name="T92" fmla="*/ 339 w 1038"/>
                <a:gd name="T93" fmla="*/ 46 h 2476"/>
                <a:gd name="T94" fmla="*/ 480 w 1038"/>
                <a:gd name="T95" fmla="*/ 5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8" h="2476">
                  <a:moveTo>
                    <a:pt x="556" y="0"/>
                  </a:moveTo>
                  <a:lnTo>
                    <a:pt x="788" y="0"/>
                  </a:lnTo>
                  <a:lnTo>
                    <a:pt x="796" y="19"/>
                  </a:lnTo>
                  <a:lnTo>
                    <a:pt x="806" y="48"/>
                  </a:lnTo>
                  <a:lnTo>
                    <a:pt x="820" y="81"/>
                  </a:lnTo>
                  <a:lnTo>
                    <a:pt x="836" y="124"/>
                  </a:lnTo>
                  <a:lnTo>
                    <a:pt x="854" y="170"/>
                  </a:lnTo>
                  <a:lnTo>
                    <a:pt x="873" y="219"/>
                  </a:lnTo>
                  <a:lnTo>
                    <a:pt x="893" y="271"/>
                  </a:lnTo>
                  <a:lnTo>
                    <a:pt x="914" y="324"/>
                  </a:lnTo>
                  <a:lnTo>
                    <a:pt x="934" y="379"/>
                  </a:lnTo>
                  <a:lnTo>
                    <a:pt x="955" y="430"/>
                  </a:lnTo>
                  <a:lnTo>
                    <a:pt x="973" y="480"/>
                  </a:lnTo>
                  <a:lnTo>
                    <a:pt x="990" y="526"/>
                  </a:lnTo>
                  <a:lnTo>
                    <a:pt x="1006" y="567"/>
                  </a:lnTo>
                  <a:lnTo>
                    <a:pt x="1021" y="602"/>
                  </a:lnTo>
                  <a:lnTo>
                    <a:pt x="1031" y="630"/>
                  </a:lnTo>
                  <a:lnTo>
                    <a:pt x="1038" y="650"/>
                  </a:lnTo>
                  <a:lnTo>
                    <a:pt x="990" y="620"/>
                  </a:lnTo>
                  <a:lnTo>
                    <a:pt x="939" y="598"/>
                  </a:lnTo>
                  <a:lnTo>
                    <a:pt x="884" y="586"/>
                  </a:lnTo>
                  <a:lnTo>
                    <a:pt x="829" y="581"/>
                  </a:lnTo>
                  <a:lnTo>
                    <a:pt x="774" y="583"/>
                  </a:lnTo>
                  <a:lnTo>
                    <a:pt x="721" y="595"/>
                  </a:lnTo>
                  <a:lnTo>
                    <a:pt x="670" y="614"/>
                  </a:lnTo>
                  <a:lnTo>
                    <a:pt x="620" y="641"/>
                  </a:lnTo>
                  <a:lnTo>
                    <a:pt x="594" y="604"/>
                  </a:lnTo>
                  <a:lnTo>
                    <a:pt x="564" y="568"/>
                  </a:lnTo>
                  <a:lnTo>
                    <a:pt x="564" y="547"/>
                  </a:lnTo>
                  <a:lnTo>
                    <a:pt x="560" y="529"/>
                  </a:lnTo>
                  <a:lnTo>
                    <a:pt x="549" y="515"/>
                  </a:lnTo>
                  <a:lnTo>
                    <a:pt x="535" y="505"/>
                  </a:lnTo>
                  <a:lnTo>
                    <a:pt x="517" y="501"/>
                  </a:lnTo>
                  <a:lnTo>
                    <a:pt x="500" y="505"/>
                  </a:lnTo>
                  <a:lnTo>
                    <a:pt x="486" y="515"/>
                  </a:lnTo>
                  <a:lnTo>
                    <a:pt x="475" y="529"/>
                  </a:lnTo>
                  <a:lnTo>
                    <a:pt x="471" y="547"/>
                  </a:lnTo>
                  <a:lnTo>
                    <a:pt x="471" y="547"/>
                  </a:lnTo>
                  <a:lnTo>
                    <a:pt x="463" y="2245"/>
                  </a:lnTo>
                  <a:lnTo>
                    <a:pt x="459" y="2293"/>
                  </a:lnTo>
                  <a:lnTo>
                    <a:pt x="445" y="2336"/>
                  </a:lnTo>
                  <a:lnTo>
                    <a:pt x="424" y="2375"/>
                  </a:lnTo>
                  <a:lnTo>
                    <a:pt x="395" y="2408"/>
                  </a:lnTo>
                  <a:lnTo>
                    <a:pt x="360" y="2437"/>
                  </a:lnTo>
                  <a:lnTo>
                    <a:pt x="321" y="2458"/>
                  </a:lnTo>
                  <a:lnTo>
                    <a:pt x="278" y="2472"/>
                  </a:lnTo>
                  <a:lnTo>
                    <a:pt x="232" y="2476"/>
                  </a:lnTo>
                  <a:lnTo>
                    <a:pt x="231" y="2476"/>
                  </a:lnTo>
                  <a:lnTo>
                    <a:pt x="184" y="2472"/>
                  </a:lnTo>
                  <a:lnTo>
                    <a:pt x="140" y="2458"/>
                  </a:lnTo>
                  <a:lnTo>
                    <a:pt x="101" y="2437"/>
                  </a:lnTo>
                  <a:lnTo>
                    <a:pt x="68" y="2408"/>
                  </a:lnTo>
                  <a:lnTo>
                    <a:pt x="39" y="2373"/>
                  </a:lnTo>
                  <a:lnTo>
                    <a:pt x="18" y="2334"/>
                  </a:lnTo>
                  <a:lnTo>
                    <a:pt x="6" y="2290"/>
                  </a:lnTo>
                  <a:lnTo>
                    <a:pt x="0" y="2244"/>
                  </a:lnTo>
                  <a:lnTo>
                    <a:pt x="0" y="2244"/>
                  </a:lnTo>
                  <a:lnTo>
                    <a:pt x="2" y="2061"/>
                  </a:lnTo>
                  <a:lnTo>
                    <a:pt x="2" y="1891"/>
                  </a:lnTo>
                  <a:lnTo>
                    <a:pt x="4" y="1734"/>
                  </a:lnTo>
                  <a:lnTo>
                    <a:pt x="4" y="1590"/>
                  </a:lnTo>
                  <a:lnTo>
                    <a:pt x="4" y="1457"/>
                  </a:lnTo>
                  <a:lnTo>
                    <a:pt x="6" y="1335"/>
                  </a:lnTo>
                  <a:lnTo>
                    <a:pt x="6" y="1225"/>
                  </a:lnTo>
                  <a:lnTo>
                    <a:pt x="6" y="1126"/>
                  </a:lnTo>
                  <a:lnTo>
                    <a:pt x="6" y="1036"/>
                  </a:lnTo>
                  <a:lnTo>
                    <a:pt x="7" y="956"/>
                  </a:lnTo>
                  <a:lnTo>
                    <a:pt x="7" y="884"/>
                  </a:lnTo>
                  <a:lnTo>
                    <a:pt x="7" y="820"/>
                  </a:lnTo>
                  <a:lnTo>
                    <a:pt x="7" y="763"/>
                  </a:lnTo>
                  <a:lnTo>
                    <a:pt x="7" y="715"/>
                  </a:lnTo>
                  <a:lnTo>
                    <a:pt x="9" y="673"/>
                  </a:lnTo>
                  <a:lnTo>
                    <a:pt x="9" y="637"/>
                  </a:lnTo>
                  <a:lnTo>
                    <a:pt x="9" y="607"/>
                  </a:lnTo>
                  <a:lnTo>
                    <a:pt x="9" y="583"/>
                  </a:lnTo>
                  <a:lnTo>
                    <a:pt x="9" y="561"/>
                  </a:lnTo>
                  <a:lnTo>
                    <a:pt x="9" y="545"/>
                  </a:lnTo>
                  <a:lnTo>
                    <a:pt x="9" y="533"/>
                  </a:lnTo>
                  <a:lnTo>
                    <a:pt x="9" y="522"/>
                  </a:lnTo>
                  <a:lnTo>
                    <a:pt x="9" y="515"/>
                  </a:lnTo>
                  <a:lnTo>
                    <a:pt x="11" y="510"/>
                  </a:lnTo>
                  <a:lnTo>
                    <a:pt x="11" y="506"/>
                  </a:lnTo>
                  <a:lnTo>
                    <a:pt x="11" y="503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13" y="494"/>
                  </a:lnTo>
                  <a:lnTo>
                    <a:pt x="25" y="420"/>
                  </a:lnTo>
                  <a:lnTo>
                    <a:pt x="46" y="351"/>
                  </a:lnTo>
                  <a:lnTo>
                    <a:pt x="76" y="283"/>
                  </a:lnTo>
                  <a:lnTo>
                    <a:pt x="115" y="223"/>
                  </a:lnTo>
                  <a:lnTo>
                    <a:pt x="163" y="168"/>
                  </a:lnTo>
                  <a:lnTo>
                    <a:pt x="216" y="120"/>
                  </a:lnTo>
                  <a:lnTo>
                    <a:pt x="275" y="80"/>
                  </a:lnTo>
                  <a:lnTo>
                    <a:pt x="339" y="46"/>
                  </a:lnTo>
                  <a:lnTo>
                    <a:pt x="408" y="21"/>
                  </a:lnTo>
                  <a:lnTo>
                    <a:pt x="480" y="5"/>
                  </a:lnTo>
                  <a:lnTo>
                    <a:pt x="5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399"/>
            <p:cNvSpPr>
              <a:spLocks/>
            </p:cNvSpPr>
            <p:nvPr/>
          </p:nvSpPr>
          <p:spPr bwMode="auto">
            <a:xfrm>
              <a:off x="1409" y="6121"/>
              <a:ext cx="277" cy="1532"/>
            </a:xfrm>
            <a:custGeom>
              <a:avLst/>
              <a:gdLst>
                <a:gd name="T0" fmla="*/ 551 w 555"/>
                <a:gd name="T1" fmla="*/ 0 h 3063"/>
                <a:gd name="T2" fmla="*/ 555 w 555"/>
                <a:gd name="T3" fmla="*/ 2785 h 3063"/>
                <a:gd name="T4" fmla="*/ 551 w 555"/>
                <a:gd name="T5" fmla="*/ 2835 h 3063"/>
                <a:gd name="T6" fmla="*/ 539 w 555"/>
                <a:gd name="T7" fmla="*/ 2883 h 3063"/>
                <a:gd name="T8" fmla="*/ 518 w 555"/>
                <a:gd name="T9" fmla="*/ 2925 h 3063"/>
                <a:gd name="T10" fmla="*/ 491 w 555"/>
                <a:gd name="T11" fmla="*/ 2964 h 3063"/>
                <a:gd name="T12" fmla="*/ 457 w 555"/>
                <a:gd name="T13" fmla="*/ 2998 h 3063"/>
                <a:gd name="T14" fmla="*/ 418 w 555"/>
                <a:gd name="T15" fmla="*/ 3026 h 3063"/>
                <a:gd name="T16" fmla="*/ 374 w 555"/>
                <a:gd name="T17" fmla="*/ 3046 h 3063"/>
                <a:gd name="T18" fmla="*/ 328 w 555"/>
                <a:gd name="T19" fmla="*/ 3058 h 3063"/>
                <a:gd name="T20" fmla="*/ 278 w 555"/>
                <a:gd name="T21" fmla="*/ 3063 h 3063"/>
                <a:gd name="T22" fmla="*/ 229 w 555"/>
                <a:gd name="T23" fmla="*/ 3058 h 3063"/>
                <a:gd name="T24" fmla="*/ 181 w 555"/>
                <a:gd name="T25" fmla="*/ 3046 h 3063"/>
                <a:gd name="T26" fmla="*/ 139 w 555"/>
                <a:gd name="T27" fmla="*/ 3026 h 3063"/>
                <a:gd name="T28" fmla="*/ 100 w 555"/>
                <a:gd name="T29" fmla="*/ 2998 h 3063"/>
                <a:gd name="T30" fmla="*/ 66 w 555"/>
                <a:gd name="T31" fmla="*/ 2964 h 3063"/>
                <a:gd name="T32" fmla="*/ 38 w 555"/>
                <a:gd name="T33" fmla="*/ 2925 h 3063"/>
                <a:gd name="T34" fmla="*/ 18 w 555"/>
                <a:gd name="T35" fmla="*/ 2883 h 3063"/>
                <a:gd name="T36" fmla="*/ 6 w 555"/>
                <a:gd name="T37" fmla="*/ 2835 h 3063"/>
                <a:gd name="T38" fmla="*/ 0 w 555"/>
                <a:gd name="T39" fmla="*/ 2785 h 3063"/>
                <a:gd name="T40" fmla="*/ 0 w 555"/>
                <a:gd name="T41" fmla="*/ 623 h 3063"/>
                <a:gd name="T42" fmla="*/ 23 w 555"/>
                <a:gd name="T43" fmla="*/ 598 h 3063"/>
                <a:gd name="T44" fmla="*/ 54 w 555"/>
                <a:gd name="T45" fmla="*/ 570 h 3063"/>
                <a:gd name="T46" fmla="*/ 87 w 555"/>
                <a:gd name="T47" fmla="*/ 536 h 3063"/>
                <a:gd name="T48" fmla="*/ 124 w 555"/>
                <a:gd name="T49" fmla="*/ 497 h 3063"/>
                <a:gd name="T50" fmla="*/ 165 w 555"/>
                <a:gd name="T51" fmla="*/ 458 h 3063"/>
                <a:gd name="T52" fmla="*/ 208 w 555"/>
                <a:gd name="T53" fmla="*/ 416 h 3063"/>
                <a:gd name="T54" fmla="*/ 248 w 555"/>
                <a:gd name="T55" fmla="*/ 373 h 3063"/>
                <a:gd name="T56" fmla="*/ 291 w 555"/>
                <a:gd name="T57" fmla="*/ 333 h 3063"/>
                <a:gd name="T58" fmla="*/ 330 w 555"/>
                <a:gd name="T59" fmla="*/ 292 h 3063"/>
                <a:gd name="T60" fmla="*/ 369 w 555"/>
                <a:gd name="T61" fmla="*/ 255 h 3063"/>
                <a:gd name="T62" fmla="*/ 401 w 555"/>
                <a:gd name="T63" fmla="*/ 221 h 3063"/>
                <a:gd name="T64" fmla="*/ 431 w 555"/>
                <a:gd name="T65" fmla="*/ 193 h 3063"/>
                <a:gd name="T66" fmla="*/ 454 w 555"/>
                <a:gd name="T67" fmla="*/ 170 h 3063"/>
                <a:gd name="T68" fmla="*/ 486 w 555"/>
                <a:gd name="T69" fmla="*/ 132 h 3063"/>
                <a:gd name="T70" fmla="*/ 514 w 555"/>
                <a:gd name="T71" fmla="*/ 90 h 3063"/>
                <a:gd name="T72" fmla="*/ 535 w 555"/>
                <a:gd name="T73" fmla="*/ 46 h 3063"/>
                <a:gd name="T74" fmla="*/ 551 w 555"/>
                <a:gd name="T75" fmla="*/ 0 h 3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5" h="3063">
                  <a:moveTo>
                    <a:pt x="551" y="0"/>
                  </a:moveTo>
                  <a:lnTo>
                    <a:pt x="555" y="2785"/>
                  </a:lnTo>
                  <a:lnTo>
                    <a:pt x="551" y="2835"/>
                  </a:lnTo>
                  <a:lnTo>
                    <a:pt x="539" y="2883"/>
                  </a:lnTo>
                  <a:lnTo>
                    <a:pt x="518" y="2925"/>
                  </a:lnTo>
                  <a:lnTo>
                    <a:pt x="491" y="2964"/>
                  </a:lnTo>
                  <a:lnTo>
                    <a:pt x="457" y="2998"/>
                  </a:lnTo>
                  <a:lnTo>
                    <a:pt x="418" y="3026"/>
                  </a:lnTo>
                  <a:lnTo>
                    <a:pt x="374" y="3046"/>
                  </a:lnTo>
                  <a:lnTo>
                    <a:pt x="328" y="3058"/>
                  </a:lnTo>
                  <a:lnTo>
                    <a:pt x="278" y="3063"/>
                  </a:lnTo>
                  <a:lnTo>
                    <a:pt x="229" y="3058"/>
                  </a:lnTo>
                  <a:lnTo>
                    <a:pt x="181" y="3046"/>
                  </a:lnTo>
                  <a:lnTo>
                    <a:pt x="139" y="3026"/>
                  </a:lnTo>
                  <a:lnTo>
                    <a:pt x="100" y="2998"/>
                  </a:lnTo>
                  <a:lnTo>
                    <a:pt x="66" y="2964"/>
                  </a:lnTo>
                  <a:lnTo>
                    <a:pt x="38" y="2925"/>
                  </a:lnTo>
                  <a:lnTo>
                    <a:pt x="18" y="2883"/>
                  </a:lnTo>
                  <a:lnTo>
                    <a:pt x="6" y="2835"/>
                  </a:lnTo>
                  <a:lnTo>
                    <a:pt x="0" y="2785"/>
                  </a:lnTo>
                  <a:lnTo>
                    <a:pt x="0" y="623"/>
                  </a:lnTo>
                  <a:lnTo>
                    <a:pt x="23" y="598"/>
                  </a:lnTo>
                  <a:lnTo>
                    <a:pt x="54" y="570"/>
                  </a:lnTo>
                  <a:lnTo>
                    <a:pt x="87" y="536"/>
                  </a:lnTo>
                  <a:lnTo>
                    <a:pt x="124" y="497"/>
                  </a:lnTo>
                  <a:lnTo>
                    <a:pt x="165" y="458"/>
                  </a:lnTo>
                  <a:lnTo>
                    <a:pt x="208" y="416"/>
                  </a:lnTo>
                  <a:lnTo>
                    <a:pt x="248" y="373"/>
                  </a:lnTo>
                  <a:lnTo>
                    <a:pt x="291" y="333"/>
                  </a:lnTo>
                  <a:lnTo>
                    <a:pt x="330" y="292"/>
                  </a:lnTo>
                  <a:lnTo>
                    <a:pt x="369" y="255"/>
                  </a:lnTo>
                  <a:lnTo>
                    <a:pt x="401" y="221"/>
                  </a:lnTo>
                  <a:lnTo>
                    <a:pt x="431" y="193"/>
                  </a:lnTo>
                  <a:lnTo>
                    <a:pt x="454" y="170"/>
                  </a:lnTo>
                  <a:lnTo>
                    <a:pt x="486" y="132"/>
                  </a:lnTo>
                  <a:lnTo>
                    <a:pt x="514" y="90"/>
                  </a:lnTo>
                  <a:lnTo>
                    <a:pt x="535" y="46"/>
                  </a:lnTo>
                  <a:lnTo>
                    <a:pt x="5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400"/>
            <p:cNvSpPr>
              <a:spLocks/>
            </p:cNvSpPr>
            <p:nvPr/>
          </p:nvSpPr>
          <p:spPr bwMode="auto">
            <a:xfrm>
              <a:off x="1140" y="4742"/>
              <a:ext cx="479" cy="479"/>
            </a:xfrm>
            <a:custGeom>
              <a:avLst/>
              <a:gdLst>
                <a:gd name="T0" fmla="*/ 478 w 958"/>
                <a:gd name="T1" fmla="*/ 0 h 958"/>
                <a:gd name="T2" fmla="*/ 549 w 958"/>
                <a:gd name="T3" fmla="*/ 5 h 958"/>
                <a:gd name="T4" fmla="*/ 616 w 958"/>
                <a:gd name="T5" fmla="*/ 19 h 958"/>
                <a:gd name="T6" fmla="*/ 680 w 958"/>
                <a:gd name="T7" fmla="*/ 44 h 958"/>
                <a:gd name="T8" fmla="*/ 740 w 958"/>
                <a:gd name="T9" fmla="*/ 76 h 958"/>
                <a:gd name="T10" fmla="*/ 793 w 958"/>
                <a:gd name="T11" fmla="*/ 116 h 958"/>
                <a:gd name="T12" fmla="*/ 840 w 958"/>
                <a:gd name="T13" fmla="*/ 164 h 958"/>
                <a:gd name="T14" fmla="*/ 880 w 958"/>
                <a:gd name="T15" fmla="*/ 217 h 958"/>
                <a:gd name="T16" fmla="*/ 914 w 958"/>
                <a:gd name="T17" fmla="*/ 276 h 958"/>
                <a:gd name="T18" fmla="*/ 937 w 958"/>
                <a:gd name="T19" fmla="*/ 340 h 958"/>
                <a:gd name="T20" fmla="*/ 953 w 958"/>
                <a:gd name="T21" fmla="*/ 407 h 958"/>
                <a:gd name="T22" fmla="*/ 958 w 958"/>
                <a:gd name="T23" fmla="*/ 478 h 958"/>
                <a:gd name="T24" fmla="*/ 953 w 958"/>
                <a:gd name="T25" fmla="*/ 549 h 958"/>
                <a:gd name="T26" fmla="*/ 937 w 958"/>
                <a:gd name="T27" fmla="*/ 618 h 958"/>
                <a:gd name="T28" fmla="*/ 914 w 958"/>
                <a:gd name="T29" fmla="*/ 681 h 958"/>
                <a:gd name="T30" fmla="*/ 880 w 958"/>
                <a:gd name="T31" fmla="*/ 740 h 958"/>
                <a:gd name="T32" fmla="*/ 840 w 958"/>
                <a:gd name="T33" fmla="*/ 793 h 958"/>
                <a:gd name="T34" fmla="*/ 793 w 958"/>
                <a:gd name="T35" fmla="*/ 841 h 958"/>
                <a:gd name="T36" fmla="*/ 740 w 958"/>
                <a:gd name="T37" fmla="*/ 880 h 958"/>
                <a:gd name="T38" fmla="*/ 680 w 958"/>
                <a:gd name="T39" fmla="*/ 913 h 958"/>
                <a:gd name="T40" fmla="*/ 616 w 958"/>
                <a:gd name="T41" fmla="*/ 938 h 958"/>
                <a:gd name="T42" fmla="*/ 549 w 958"/>
                <a:gd name="T43" fmla="*/ 952 h 958"/>
                <a:gd name="T44" fmla="*/ 478 w 958"/>
                <a:gd name="T45" fmla="*/ 958 h 958"/>
                <a:gd name="T46" fmla="*/ 407 w 958"/>
                <a:gd name="T47" fmla="*/ 952 h 958"/>
                <a:gd name="T48" fmla="*/ 340 w 958"/>
                <a:gd name="T49" fmla="*/ 938 h 958"/>
                <a:gd name="T50" fmla="*/ 276 w 958"/>
                <a:gd name="T51" fmla="*/ 913 h 958"/>
                <a:gd name="T52" fmla="*/ 218 w 958"/>
                <a:gd name="T53" fmla="*/ 880 h 958"/>
                <a:gd name="T54" fmla="*/ 165 w 958"/>
                <a:gd name="T55" fmla="*/ 841 h 958"/>
                <a:gd name="T56" fmla="*/ 117 w 958"/>
                <a:gd name="T57" fmla="*/ 793 h 958"/>
                <a:gd name="T58" fmla="*/ 76 w 958"/>
                <a:gd name="T59" fmla="*/ 740 h 958"/>
                <a:gd name="T60" fmla="*/ 44 w 958"/>
                <a:gd name="T61" fmla="*/ 681 h 958"/>
                <a:gd name="T62" fmla="*/ 19 w 958"/>
                <a:gd name="T63" fmla="*/ 618 h 958"/>
                <a:gd name="T64" fmla="*/ 3 w 958"/>
                <a:gd name="T65" fmla="*/ 549 h 958"/>
                <a:gd name="T66" fmla="*/ 0 w 958"/>
                <a:gd name="T67" fmla="*/ 478 h 958"/>
                <a:gd name="T68" fmla="*/ 3 w 958"/>
                <a:gd name="T69" fmla="*/ 407 h 958"/>
                <a:gd name="T70" fmla="*/ 19 w 958"/>
                <a:gd name="T71" fmla="*/ 340 h 958"/>
                <a:gd name="T72" fmla="*/ 44 w 958"/>
                <a:gd name="T73" fmla="*/ 276 h 958"/>
                <a:gd name="T74" fmla="*/ 76 w 958"/>
                <a:gd name="T75" fmla="*/ 217 h 958"/>
                <a:gd name="T76" fmla="*/ 117 w 958"/>
                <a:gd name="T77" fmla="*/ 164 h 958"/>
                <a:gd name="T78" fmla="*/ 165 w 958"/>
                <a:gd name="T79" fmla="*/ 116 h 958"/>
                <a:gd name="T80" fmla="*/ 218 w 958"/>
                <a:gd name="T81" fmla="*/ 76 h 958"/>
                <a:gd name="T82" fmla="*/ 276 w 958"/>
                <a:gd name="T83" fmla="*/ 44 h 958"/>
                <a:gd name="T84" fmla="*/ 340 w 958"/>
                <a:gd name="T85" fmla="*/ 19 h 958"/>
                <a:gd name="T86" fmla="*/ 407 w 958"/>
                <a:gd name="T87" fmla="*/ 5 h 958"/>
                <a:gd name="T88" fmla="*/ 478 w 958"/>
                <a:gd name="T89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8" h="958">
                  <a:moveTo>
                    <a:pt x="478" y="0"/>
                  </a:moveTo>
                  <a:lnTo>
                    <a:pt x="549" y="5"/>
                  </a:lnTo>
                  <a:lnTo>
                    <a:pt x="616" y="19"/>
                  </a:lnTo>
                  <a:lnTo>
                    <a:pt x="680" y="44"/>
                  </a:lnTo>
                  <a:lnTo>
                    <a:pt x="740" y="76"/>
                  </a:lnTo>
                  <a:lnTo>
                    <a:pt x="793" y="116"/>
                  </a:lnTo>
                  <a:lnTo>
                    <a:pt x="840" y="164"/>
                  </a:lnTo>
                  <a:lnTo>
                    <a:pt x="880" y="217"/>
                  </a:lnTo>
                  <a:lnTo>
                    <a:pt x="914" y="276"/>
                  </a:lnTo>
                  <a:lnTo>
                    <a:pt x="937" y="340"/>
                  </a:lnTo>
                  <a:lnTo>
                    <a:pt x="953" y="407"/>
                  </a:lnTo>
                  <a:lnTo>
                    <a:pt x="958" y="478"/>
                  </a:lnTo>
                  <a:lnTo>
                    <a:pt x="953" y="549"/>
                  </a:lnTo>
                  <a:lnTo>
                    <a:pt x="937" y="618"/>
                  </a:lnTo>
                  <a:lnTo>
                    <a:pt x="914" y="681"/>
                  </a:lnTo>
                  <a:lnTo>
                    <a:pt x="880" y="740"/>
                  </a:lnTo>
                  <a:lnTo>
                    <a:pt x="840" y="793"/>
                  </a:lnTo>
                  <a:lnTo>
                    <a:pt x="793" y="841"/>
                  </a:lnTo>
                  <a:lnTo>
                    <a:pt x="740" y="880"/>
                  </a:lnTo>
                  <a:lnTo>
                    <a:pt x="680" y="913"/>
                  </a:lnTo>
                  <a:lnTo>
                    <a:pt x="616" y="938"/>
                  </a:lnTo>
                  <a:lnTo>
                    <a:pt x="549" y="952"/>
                  </a:lnTo>
                  <a:lnTo>
                    <a:pt x="478" y="958"/>
                  </a:lnTo>
                  <a:lnTo>
                    <a:pt x="407" y="952"/>
                  </a:lnTo>
                  <a:lnTo>
                    <a:pt x="340" y="938"/>
                  </a:lnTo>
                  <a:lnTo>
                    <a:pt x="276" y="913"/>
                  </a:lnTo>
                  <a:lnTo>
                    <a:pt x="218" y="880"/>
                  </a:lnTo>
                  <a:lnTo>
                    <a:pt x="165" y="841"/>
                  </a:lnTo>
                  <a:lnTo>
                    <a:pt x="117" y="793"/>
                  </a:lnTo>
                  <a:lnTo>
                    <a:pt x="76" y="740"/>
                  </a:lnTo>
                  <a:lnTo>
                    <a:pt x="44" y="681"/>
                  </a:lnTo>
                  <a:lnTo>
                    <a:pt x="19" y="618"/>
                  </a:lnTo>
                  <a:lnTo>
                    <a:pt x="3" y="549"/>
                  </a:lnTo>
                  <a:lnTo>
                    <a:pt x="0" y="478"/>
                  </a:lnTo>
                  <a:lnTo>
                    <a:pt x="3" y="407"/>
                  </a:lnTo>
                  <a:lnTo>
                    <a:pt x="19" y="340"/>
                  </a:lnTo>
                  <a:lnTo>
                    <a:pt x="44" y="276"/>
                  </a:lnTo>
                  <a:lnTo>
                    <a:pt x="76" y="217"/>
                  </a:lnTo>
                  <a:lnTo>
                    <a:pt x="117" y="164"/>
                  </a:lnTo>
                  <a:lnTo>
                    <a:pt x="165" y="116"/>
                  </a:lnTo>
                  <a:lnTo>
                    <a:pt x="218" y="76"/>
                  </a:lnTo>
                  <a:lnTo>
                    <a:pt x="276" y="44"/>
                  </a:lnTo>
                  <a:lnTo>
                    <a:pt x="340" y="19"/>
                  </a:lnTo>
                  <a:lnTo>
                    <a:pt x="407" y="5"/>
                  </a:lnTo>
                  <a:lnTo>
                    <a:pt x="4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2" name="Freeform 401"/>
            <p:cNvSpPr>
              <a:spLocks/>
            </p:cNvSpPr>
            <p:nvPr/>
          </p:nvSpPr>
          <p:spPr bwMode="auto">
            <a:xfrm>
              <a:off x="1297" y="5297"/>
              <a:ext cx="669" cy="1238"/>
            </a:xfrm>
            <a:custGeom>
              <a:avLst/>
              <a:gdLst>
                <a:gd name="T0" fmla="*/ 861 w 1340"/>
                <a:gd name="T1" fmla="*/ 5 h 2476"/>
                <a:gd name="T2" fmla="*/ 1063 w 1340"/>
                <a:gd name="T3" fmla="*/ 74 h 2476"/>
                <a:gd name="T4" fmla="*/ 1219 w 1340"/>
                <a:gd name="T5" fmla="*/ 212 h 2476"/>
                <a:gd name="T6" fmla="*/ 1315 w 1340"/>
                <a:gd name="T7" fmla="*/ 400 h 2476"/>
                <a:gd name="T8" fmla="*/ 1336 w 1340"/>
                <a:gd name="T9" fmla="*/ 662 h 2476"/>
                <a:gd name="T10" fmla="*/ 1338 w 1340"/>
                <a:gd name="T11" fmla="*/ 946 h 2476"/>
                <a:gd name="T12" fmla="*/ 1338 w 1340"/>
                <a:gd name="T13" fmla="*/ 1146 h 2476"/>
                <a:gd name="T14" fmla="*/ 1340 w 1340"/>
                <a:gd name="T15" fmla="*/ 1291 h 2476"/>
                <a:gd name="T16" fmla="*/ 1340 w 1340"/>
                <a:gd name="T17" fmla="*/ 1411 h 2476"/>
                <a:gd name="T18" fmla="*/ 1340 w 1340"/>
                <a:gd name="T19" fmla="*/ 1537 h 2476"/>
                <a:gd name="T20" fmla="*/ 1340 w 1340"/>
                <a:gd name="T21" fmla="*/ 1698 h 2476"/>
                <a:gd name="T22" fmla="*/ 1340 w 1340"/>
                <a:gd name="T23" fmla="*/ 1925 h 2476"/>
                <a:gd name="T24" fmla="*/ 1340 w 1340"/>
                <a:gd name="T25" fmla="*/ 2245 h 2476"/>
                <a:gd name="T26" fmla="*/ 1299 w 1340"/>
                <a:gd name="T27" fmla="*/ 2375 h 2476"/>
                <a:gd name="T28" fmla="*/ 1198 w 1340"/>
                <a:gd name="T29" fmla="*/ 2458 h 2476"/>
                <a:gd name="T30" fmla="*/ 1061 w 1340"/>
                <a:gd name="T31" fmla="*/ 2472 h 2476"/>
                <a:gd name="T32" fmla="*/ 945 w 1340"/>
                <a:gd name="T33" fmla="*/ 2408 h 2476"/>
                <a:gd name="T34" fmla="*/ 881 w 1340"/>
                <a:gd name="T35" fmla="*/ 2291 h 2476"/>
                <a:gd name="T36" fmla="*/ 877 w 1340"/>
                <a:gd name="T37" fmla="*/ 2021 h 2476"/>
                <a:gd name="T38" fmla="*/ 877 w 1340"/>
                <a:gd name="T39" fmla="*/ 1765 h 2476"/>
                <a:gd name="T40" fmla="*/ 877 w 1340"/>
                <a:gd name="T41" fmla="*/ 1587 h 2476"/>
                <a:gd name="T42" fmla="*/ 877 w 1340"/>
                <a:gd name="T43" fmla="*/ 1452 h 2476"/>
                <a:gd name="T44" fmla="*/ 875 w 1340"/>
                <a:gd name="T45" fmla="*/ 1333 h 2476"/>
                <a:gd name="T46" fmla="*/ 875 w 1340"/>
                <a:gd name="T47" fmla="*/ 1199 h 2476"/>
                <a:gd name="T48" fmla="*/ 875 w 1340"/>
                <a:gd name="T49" fmla="*/ 1022 h 2476"/>
                <a:gd name="T50" fmla="*/ 874 w 1340"/>
                <a:gd name="T51" fmla="*/ 770 h 2476"/>
                <a:gd name="T52" fmla="*/ 868 w 1340"/>
                <a:gd name="T53" fmla="*/ 529 h 2476"/>
                <a:gd name="T54" fmla="*/ 824 w 1340"/>
                <a:gd name="T55" fmla="*/ 499 h 2476"/>
                <a:gd name="T56" fmla="*/ 780 w 1340"/>
                <a:gd name="T57" fmla="*/ 529 h 2476"/>
                <a:gd name="T58" fmla="*/ 760 w 1340"/>
                <a:gd name="T59" fmla="*/ 1418 h 2476"/>
                <a:gd name="T60" fmla="*/ 679 w 1340"/>
                <a:gd name="T61" fmla="*/ 1294 h 2476"/>
                <a:gd name="T62" fmla="*/ 509 w 1340"/>
                <a:gd name="T63" fmla="*/ 1124 h 2476"/>
                <a:gd name="T64" fmla="*/ 390 w 1340"/>
                <a:gd name="T65" fmla="*/ 1006 h 2476"/>
                <a:gd name="T66" fmla="*/ 310 w 1340"/>
                <a:gd name="T67" fmla="*/ 926 h 2476"/>
                <a:gd name="T68" fmla="*/ 259 w 1340"/>
                <a:gd name="T69" fmla="*/ 875 h 2476"/>
                <a:gd name="T70" fmla="*/ 220 w 1340"/>
                <a:gd name="T71" fmla="*/ 838 h 2476"/>
                <a:gd name="T72" fmla="*/ 185 w 1340"/>
                <a:gd name="T73" fmla="*/ 802 h 2476"/>
                <a:gd name="T74" fmla="*/ 140 w 1340"/>
                <a:gd name="T75" fmla="*/ 760 h 2476"/>
                <a:gd name="T76" fmla="*/ 77 w 1340"/>
                <a:gd name="T77" fmla="*/ 696 h 2476"/>
                <a:gd name="T78" fmla="*/ 0 w 1340"/>
                <a:gd name="T79" fmla="*/ 420 h 2476"/>
                <a:gd name="T80" fmla="*/ 107 w 1340"/>
                <a:gd name="T81" fmla="*/ 205 h 2476"/>
                <a:gd name="T82" fmla="*/ 23 w 1340"/>
                <a:gd name="T83" fmla="*/ 21 h 2476"/>
                <a:gd name="T84" fmla="*/ 282 w 1340"/>
                <a:gd name="T85" fmla="*/ 3 h 2476"/>
                <a:gd name="T86" fmla="*/ 316 w 1340"/>
                <a:gd name="T87" fmla="*/ 37 h 2476"/>
                <a:gd name="T88" fmla="*/ 323 w 1340"/>
                <a:gd name="T89" fmla="*/ 377 h 2476"/>
                <a:gd name="T90" fmla="*/ 333 w 1340"/>
                <a:gd name="T91" fmla="*/ 443 h 2476"/>
                <a:gd name="T92" fmla="*/ 287 w 1340"/>
                <a:gd name="T93" fmla="*/ 708 h 2476"/>
                <a:gd name="T94" fmla="*/ 342 w 1340"/>
                <a:gd name="T95" fmla="*/ 563 h 2476"/>
                <a:gd name="T96" fmla="*/ 411 w 1340"/>
                <a:gd name="T97" fmla="*/ 384 h 2476"/>
                <a:gd name="T98" fmla="*/ 480 w 1340"/>
                <a:gd name="T99" fmla="*/ 205 h 2476"/>
                <a:gd name="T100" fmla="*/ 537 w 1340"/>
                <a:gd name="T101" fmla="*/ 60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0" h="2476">
                  <a:moveTo>
                    <a:pt x="560" y="0"/>
                  </a:moveTo>
                  <a:lnTo>
                    <a:pt x="787" y="0"/>
                  </a:lnTo>
                  <a:lnTo>
                    <a:pt x="861" y="5"/>
                  </a:lnTo>
                  <a:lnTo>
                    <a:pt x="932" y="19"/>
                  </a:lnTo>
                  <a:lnTo>
                    <a:pt x="999" y="44"/>
                  </a:lnTo>
                  <a:lnTo>
                    <a:pt x="1063" y="74"/>
                  </a:lnTo>
                  <a:lnTo>
                    <a:pt x="1120" y="113"/>
                  </a:lnTo>
                  <a:lnTo>
                    <a:pt x="1173" y="161"/>
                  </a:lnTo>
                  <a:lnTo>
                    <a:pt x="1219" y="212"/>
                  </a:lnTo>
                  <a:lnTo>
                    <a:pt x="1260" y="271"/>
                  </a:lnTo>
                  <a:lnTo>
                    <a:pt x="1292" y="333"/>
                  </a:lnTo>
                  <a:lnTo>
                    <a:pt x="1315" y="400"/>
                  </a:lnTo>
                  <a:lnTo>
                    <a:pt x="1329" y="471"/>
                  </a:lnTo>
                  <a:lnTo>
                    <a:pt x="1334" y="545"/>
                  </a:lnTo>
                  <a:lnTo>
                    <a:pt x="1336" y="662"/>
                  </a:lnTo>
                  <a:lnTo>
                    <a:pt x="1336" y="768"/>
                  </a:lnTo>
                  <a:lnTo>
                    <a:pt x="1336" y="862"/>
                  </a:lnTo>
                  <a:lnTo>
                    <a:pt x="1338" y="946"/>
                  </a:lnTo>
                  <a:lnTo>
                    <a:pt x="1338" y="1020"/>
                  </a:lnTo>
                  <a:lnTo>
                    <a:pt x="1338" y="1085"/>
                  </a:lnTo>
                  <a:lnTo>
                    <a:pt x="1338" y="1146"/>
                  </a:lnTo>
                  <a:lnTo>
                    <a:pt x="1338" y="1197"/>
                  </a:lnTo>
                  <a:lnTo>
                    <a:pt x="1338" y="1247"/>
                  </a:lnTo>
                  <a:lnTo>
                    <a:pt x="1340" y="1291"/>
                  </a:lnTo>
                  <a:lnTo>
                    <a:pt x="1340" y="1332"/>
                  </a:lnTo>
                  <a:lnTo>
                    <a:pt x="1340" y="1372"/>
                  </a:lnTo>
                  <a:lnTo>
                    <a:pt x="1340" y="1411"/>
                  </a:lnTo>
                  <a:lnTo>
                    <a:pt x="1340" y="1450"/>
                  </a:lnTo>
                  <a:lnTo>
                    <a:pt x="1340" y="1493"/>
                  </a:lnTo>
                  <a:lnTo>
                    <a:pt x="1340" y="1537"/>
                  </a:lnTo>
                  <a:lnTo>
                    <a:pt x="1340" y="1585"/>
                  </a:lnTo>
                  <a:lnTo>
                    <a:pt x="1340" y="1640"/>
                  </a:lnTo>
                  <a:lnTo>
                    <a:pt x="1340" y="1698"/>
                  </a:lnTo>
                  <a:lnTo>
                    <a:pt x="1340" y="1765"/>
                  </a:lnTo>
                  <a:lnTo>
                    <a:pt x="1340" y="1840"/>
                  </a:lnTo>
                  <a:lnTo>
                    <a:pt x="1340" y="1925"/>
                  </a:lnTo>
                  <a:lnTo>
                    <a:pt x="1340" y="2019"/>
                  </a:lnTo>
                  <a:lnTo>
                    <a:pt x="1340" y="2127"/>
                  </a:lnTo>
                  <a:lnTo>
                    <a:pt x="1340" y="2245"/>
                  </a:lnTo>
                  <a:lnTo>
                    <a:pt x="1334" y="2291"/>
                  </a:lnTo>
                  <a:lnTo>
                    <a:pt x="1322" y="2336"/>
                  </a:lnTo>
                  <a:lnTo>
                    <a:pt x="1299" y="2375"/>
                  </a:lnTo>
                  <a:lnTo>
                    <a:pt x="1272" y="2408"/>
                  </a:lnTo>
                  <a:lnTo>
                    <a:pt x="1237" y="2437"/>
                  </a:lnTo>
                  <a:lnTo>
                    <a:pt x="1198" y="2458"/>
                  </a:lnTo>
                  <a:lnTo>
                    <a:pt x="1155" y="2472"/>
                  </a:lnTo>
                  <a:lnTo>
                    <a:pt x="1108" y="2476"/>
                  </a:lnTo>
                  <a:lnTo>
                    <a:pt x="1061" y="2472"/>
                  </a:lnTo>
                  <a:lnTo>
                    <a:pt x="1017" y="2458"/>
                  </a:lnTo>
                  <a:lnTo>
                    <a:pt x="978" y="2437"/>
                  </a:lnTo>
                  <a:lnTo>
                    <a:pt x="945" y="2408"/>
                  </a:lnTo>
                  <a:lnTo>
                    <a:pt x="916" y="2375"/>
                  </a:lnTo>
                  <a:lnTo>
                    <a:pt x="895" y="2336"/>
                  </a:lnTo>
                  <a:lnTo>
                    <a:pt x="881" y="2291"/>
                  </a:lnTo>
                  <a:lnTo>
                    <a:pt x="877" y="2245"/>
                  </a:lnTo>
                  <a:lnTo>
                    <a:pt x="877" y="2127"/>
                  </a:lnTo>
                  <a:lnTo>
                    <a:pt x="877" y="2021"/>
                  </a:lnTo>
                  <a:lnTo>
                    <a:pt x="877" y="1925"/>
                  </a:lnTo>
                  <a:lnTo>
                    <a:pt x="877" y="1840"/>
                  </a:lnTo>
                  <a:lnTo>
                    <a:pt x="877" y="1765"/>
                  </a:lnTo>
                  <a:lnTo>
                    <a:pt x="877" y="1700"/>
                  </a:lnTo>
                  <a:lnTo>
                    <a:pt x="877" y="1640"/>
                  </a:lnTo>
                  <a:lnTo>
                    <a:pt x="877" y="1587"/>
                  </a:lnTo>
                  <a:lnTo>
                    <a:pt x="877" y="1539"/>
                  </a:lnTo>
                  <a:lnTo>
                    <a:pt x="877" y="1493"/>
                  </a:lnTo>
                  <a:lnTo>
                    <a:pt x="877" y="1452"/>
                  </a:lnTo>
                  <a:lnTo>
                    <a:pt x="877" y="1411"/>
                  </a:lnTo>
                  <a:lnTo>
                    <a:pt x="877" y="1372"/>
                  </a:lnTo>
                  <a:lnTo>
                    <a:pt x="875" y="1333"/>
                  </a:lnTo>
                  <a:lnTo>
                    <a:pt x="875" y="1291"/>
                  </a:lnTo>
                  <a:lnTo>
                    <a:pt x="875" y="1247"/>
                  </a:lnTo>
                  <a:lnTo>
                    <a:pt x="875" y="1199"/>
                  </a:lnTo>
                  <a:lnTo>
                    <a:pt x="875" y="1146"/>
                  </a:lnTo>
                  <a:lnTo>
                    <a:pt x="875" y="1087"/>
                  </a:lnTo>
                  <a:lnTo>
                    <a:pt x="875" y="1022"/>
                  </a:lnTo>
                  <a:lnTo>
                    <a:pt x="874" y="947"/>
                  </a:lnTo>
                  <a:lnTo>
                    <a:pt x="874" y="864"/>
                  </a:lnTo>
                  <a:lnTo>
                    <a:pt x="874" y="770"/>
                  </a:lnTo>
                  <a:lnTo>
                    <a:pt x="874" y="666"/>
                  </a:lnTo>
                  <a:lnTo>
                    <a:pt x="872" y="547"/>
                  </a:lnTo>
                  <a:lnTo>
                    <a:pt x="868" y="529"/>
                  </a:lnTo>
                  <a:lnTo>
                    <a:pt x="858" y="513"/>
                  </a:lnTo>
                  <a:lnTo>
                    <a:pt x="842" y="503"/>
                  </a:lnTo>
                  <a:lnTo>
                    <a:pt x="824" y="499"/>
                  </a:lnTo>
                  <a:lnTo>
                    <a:pt x="805" y="503"/>
                  </a:lnTo>
                  <a:lnTo>
                    <a:pt x="790" y="513"/>
                  </a:lnTo>
                  <a:lnTo>
                    <a:pt x="780" y="529"/>
                  </a:lnTo>
                  <a:lnTo>
                    <a:pt x="776" y="547"/>
                  </a:lnTo>
                  <a:lnTo>
                    <a:pt x="776" y="1464"/>
                  </a:lnTo>
                  <a:lnTo>
                    <a:pt x="760" y="1418"/>
                  </a:lnTo>
                  <a:lnTo>
                    <a:pt x="739" y="1374"/>
                  </a:lnTo>
                  <a:lnTo>
                    <a:pt x="711" y="1332"/>
                  </a:lnTo>
                  <a:lnTo>
                    <a:pt x="679" y="1294"/>
                  </a:lnTo>
                  <a:lnTo>
                    <a:pt x="615" y="1231"/>
                  </a:lnTo>
                  <a:lnTo>
                    <a:pt x="558" y="1176"/>
                  </a:lnTo>
                  <a:lnTo>
                    <a:pt x="509" y="1124"/>
                  </a:lnTo>
                  <a:lnTo>
                    <a:pt x="465" y="1080"/>
                  </a:lnTo>
                  <a:lnTo>
                    <a:pt x="426" y="1041"/>
                  </a:lnTo>
                  <a:lnTo>
                    <a:pt x="390" y="1006"/>
                  </a:lnTo>
                  <a:lnTo>
                    <a:pt x="360" y="976"/>
                  </a:lnTo>
                  <a:lnTo>
                    <a:pt x="333" y="949"/>
                  </a:lnTo>
                  <a:lnTo>
                    <a:pt x="310" y="926"/>
                  </a:lnTo>
                  <a:lnTo>
                    <a:pt x="291" y="907"/>
                  </a:lnTo>
                  <a:lnTo>
                    <a:pt x="273" y="889"/>
                  </a:lnTo>
                  <a:lnTo>
                    <a:pt x="259" y="875"/>
                  </a:lnTo>
                  <a:lnTo>
                    <a:pt x="245" y="861"/>
                  </a:lnTo>
                  <a:lnTo>
                    <a:pt x="232" y="848"/>
                  </a:lnTo>
                  <a:lnTo>
                    <a:pt x="220" y="838"/>
                  </a:lnTo>
                  <a:lnTo>
                    <a:pt x="209" y="825"/>
                  </a:lnTo>
                  <a:lnTo>
                    <a:pt x="197" y="815"/>
                  </a:lnTo>
                  <a:lnTo>
                    <a:pt x="185" y="802"/>
                  </a:lnTo>
                  <a:lnTo>
                    <a:pt x="172" y="790"/>
                  </a:lnTo>
                  <a:lnTo>
                    <a:pt x="158" y="776"/>
                  </a:lnTo>
                  <a:lnTo>
                    <a:pt x="140" y="760"/>
                  </a:lnTo>
                  <a:lnTo>
                    <a:pt x="123" y="742"/>
                  </a:lnTo>
                  <a:lnTo>
                    <a:pt x="101" y="721"/>
                  </a:lnTo>
                  <a:lnTo>
                    <a:pt x="77" y="696"/>
                  </a:lnTo>
                  <a:lnTo>
                    <a:pt x="48" y="668"/>
                  </a:lnTo>
                  <a:lnTo>
                    <a:pt x="2" y="443"/>
                  </a:lnTo>
                  <a:lnTo>
                    <a:pt x="0" y="420"/>
                  </a:lnTo>
                  <a:lnTo>
                    <a:pt x="4" y="398"/>
                  </a:lnTo>
                  <a:lnTo>
                    <a:pt x="13" y="377"/>
                  </a:lnTo>
                  <a:lnTo>
                    <a:pt x="107" y="205"/>
                  </a:lnTo>
                  <a:lnTo>
                    <a:pt x="23" y="55"/>
                  </a:lnTo>
                  <a:lnTo>
                    <a:pt x="20" y="37"/>
                  </a:lnTo>
                  <a:lnTo>
                    <a:pt x="23" y="21"/>
                  </a:lnTo>
                  <a:lnTo>
                    <a:pt x="36" y="9"/>
                  </a:lnTo>
                  <a:lnTo>
                    <a:pt x="54" y="3"/>
                  </a:lnTo>
                  <a:lnTo>
                    <a:pt x="282" y="3"/>
                  </a:lnTo>
                  <a:lnTo>
                    <a:pt x="300" y="9"/>
                  </a:lnTo>
                  <a:lnTo>
                    <a:pt x="312" y="21"/>
                  </a:lnTo>
                  <a:lnTo>
                    <a:pt x="316" y="37"/>
                  </a:lnTo>
                  <a:lnTo>
                    <a:pt x="312" y="55"/>
                  </a:lnTo>
                  <a:lnTo>
                    <a:pt x="229" y="205"/>
                  </a:lnTo>
                  <a:lnTo>
                    <a:pt x="323" y="377"/>
                  </a:lnTo>
                  <a:lnTo>
                    <a:pt x="332" y="398"/>
                  </a:lnTo>
                  <a:lnTo>
                    <a:pt x="335" y="420"/>
                  </a:lnTo>
                  <a:lnTo>
                    <a:pt x="333" y="443"/>
                  </a:lnTo>
                  <a:lnTo>
                    <a:pt x="264" y="768"/>
                  </a:lnTo>
                  <a:lnTo>
                    <a:pt x="273" y="744"/>
                  </a:lnTo>
                  <a:lnTo>
                    <a:pt x="287" y="708"/>
                  </a:lnTo>
                  <a:lnTo>
                    <a:pt x="303" y="666"/>
                  </a:lnTo>
                  <a:lnTo>
                    <a:pt x="323" y="618"/>
                  </a:lnTo>
                  <a:lnTo>
                    <a:pt x="342" y="563"/>
                  </a:lnTo>
                  <a:lnTo>
                    <a:pt x="365" y="506"/>
                  </a:lnTo>
                  <a:lnTo>
                    <a:pt x="388" y="446"/>
                  </a:lnTo>
                  <a:lnTo>
                    <a:pt x="411" y="384"/>
                  </a:lnTo>
                  <a:lnTo>
                    <a:pt x="436" y="324"/>
                  </a:lnTo>
                  <a:lnTo>
                    <a:pt x="459" y="264"/>
                  </a:lnTo>
                  <a:lnTo>
                    <a:pt x="480" y="205"/>
                  </a:lnTo>
                  <a:lnTo>
                    <a:pt x="502" y="152"/>
                  </a:lnTo>
                  <a:lnTo>
                    <a:pt x="521" y="103"/>
                  </a:lnTo>
                  <a:lnTo>
                    <a:pt x="537" y="60"/>
                  </a:lnTo>
                  <a:lnTo>
                    <a:pt x="550" y="26"/>
                  </a:lnTo>
                  <a:lnTo>
                    <a:pt x="5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3" name="Freeform 402"/>
            <p:cNvSpPr>
              <a:spLocks/>
            </p:cNvSpPr>
            <p:nvPr/>
          </p:nvSpPr>
          <p:spPr bwMode="auto">
            <a:xfrm>
              <a:off x="1094" y="5715"/>
              <a:ext cx="468" cy="827"/>
            </a:xfrm>
            <a:custGeom>
              <a:avLst/>
              <a:gdLst>
                <a:gd name="T0" fmla="*/ 216 w 935"/>
                <a:gd name="T1" fmla="*/ 0 h 1654"/>
                <a:gd name="T2" fmla="*/ 244 w 935"/>
                <a:gd name="T3" fmla="*/ 3 h 1654"/>
                <a:gd name="T4" fmla="*/ 273 w 935"/>
                <a:gd name="T5" fmla="*/ 16 h 1654"/>
                <a:gd name="T6" fmla="*/ 297 w 935"/>
                <a:gd name="T7" fmla="*/ 33 h 1654"/>
                <a:gd name="T8" fmla="*/ 901 w 935"/>
                <a:gd name="T9" fmla="*/ 639 h 1654"/>
                <a:gd name="T10" fmla="*/ 921 w 935"/>
                <a:gd name="T11" fmla="*/ 664 h 1654"/>
                <a:gd name="T12" fmla="*/ 932 w 935"/>
                <a:gd name="T13" fmla="*/ 692 h 1654"/>
                <a:gd name="T14" fmla="*/ 935 w 935"/>
                <a:gd name="T15" fmla="*/ 721 h 1654"/>
                <a:gd name="T16" fmla="*/ 932 w 935"/>
                <a:gd name="T17" fmla="*/ 749 h 1654"/>
                <a:gd name="T18" fmla="*/ 921 w 935"/>
                <a:gd name="T19" fmla="*/ 777 h 1654"/>
                <a:gd name="T20" fmla="*/ 901 w 935"/>
                <a:gd name="T21" fmla="*/ 802 h 1654"/>
                <a:gd name="T22" fmla="*/ 85 w 935"/>
                <a:gd name="T23" fmla="*/ 1620 h 1654"/>
                <a:gd name="T24" fmla="*/ 60 w 935"/>
                <a:gd name="T25" fmla="*/ 1638 h 1654"/>
                <a:gd name="T26" fmla="*/ 32 w 935"/>
                <a:gd name="T27" fmla="*/ 1648 h 1654"/>
                <a:gd name="T28" fmla="*/ 3 w 935"/>
                <a:gd name="T29" fmla="*/ 1654 h 1654"/>
                <a:gd name="T30" fmla="*/ 0 w 935"/>
                <a:gd name="T31" fmla="*/ 1654 h 1654"/>
                <a:gd name="T32" fmla="*/ 30 w 935"/>
                <a:gd name="T33" fmla="*/ 1599 h 1654"/>
                <a:gd name="T34" fmla="*/ 53 w 935"/>
                <a:gd name="T35" fmla="*/ 1540 h 1654"/>
                <a:gd name="T36" fmla="*/ 67 w 935"/>
                <a:gd name="T37" fmla="*/ 1477 h 1654"/>
                <a:gd name="T38" fmla="*/ 72 w 935"/>
                <a:gd name="T39" fmla="*/ 1411 h 1654"/>
                <a:gd name="T40" fmla="*/ 81 w 935"/>
                <a:gd name="T41" fmla="*/ 88 h 1654"/>
                <a:gd name="T42" fmla="*/ 134 w 935"/>
                <a:gd name="T43" fmla="*/ 33 h 1654"/>
                <a:gd name="T44" fmla="*/ 159 w 935"/>
                <a:gd name="T45" fmla="*/ 16 h 1654"/>
                <a:gd name="T46" fmla="*/ 186 w 935"/>
                <a:gd name="T47" fmla="*/ 3 h 1654"/>
                <a:gd name="T48" fmla="*/ 216 w 935"/>
                <a:gd name="T49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35" h="1654">
                  <a:moveTo>
                    <a:pt x="216" y="0"/>
                  </a:moveTo>
                  <a:lnTo>
                    <a:pt x="244" y="3"/>
                  </a:lnTo>
                  <a:lnTo>
                    <a:pt x="273" y="16"/>
                  </a:lnTo>
                  <a:lnTo>
                    <a:pt x="297" y="33"/>
                  </a:lnTo>
                  <a:lnTo>
                    <a:pt x="901" y="639"/>
                  </a:lnTo>
                  <a:lnTo>
                    <a:pt x="921" y="664"/>
                  </a:lnTo>
                  <a:lnTo>
                    <a:pt x="932" y="692"/>
                  </a:lnTo>
                  <a:lnTo>
                    <a:pt x="935" y="721"/>
                  </a:lnTo>
                  <a:lnTo>
                    <a:pt x="932" y="749"/>
                  </a:lnTo>
                  <a:lnTo>
                    <a:pt x="921" y="777"/>
                  </a:lnTo>
                  <a:lnTo>
                    <a:pt x="901" y="802"/>
                  </a:lnTo>
                  <a:lnTo>
                    <a:pt x="85" y="1620"/>
                  </a:lnTo>
                  <a:lnTo>
                    <a:pt x="60" y="1638"/>
                  </a:lnTo>
                  <a:lnTo>
                    <a:pt x="32" y="1648"/>
                  </a:lnTo>
                  <a:lnTo>
                    <a:pt x="3" y="1654"/>
                  </a:lnTo>
                  <a:lnTo>
                    <a:pt x="0" y="1654"/>
                  </a:lnTo>
                  <a:lnTo>
                    <a:pt x="30" y="1599"/>
                  </a:lnTo>
                  <a:lnTo>
                    <a:pt x="53" y="1540"/>
                  </a:lnTo>
                  <a:lnTo>
                    <a:pt x="67" y="1477"/>
                  </a:lnTo>
                  <a:lnTo>
                    <a:pt x="72" y="1411"/>
                  </a:lnTo>
                  <a:lnTo>
                    <a:pt x="81" y="88"/>
                  </a:lnTo>
                  <a:lnTo>
                    <a:pt x="134" y="33"/>
                  </a:lnTo>
                  <a:lnTo>
                    <a:pt x="159" y="16"/>
                  </a:lnTo>
                  <a:lnTo>
                    <a:pt x="186" y="3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4" name="Freeform 403"/>
            <p:cNvSpPr>
              <a:spLocks/>
            </p:cNvSpPr>
            <p:nvPr/>
          </p:nvSpPr>
          <p:spPr bwMode="auto">
            <a:xfrm>
              <a:off x="1787" y="4753"/>
              <a:ext cx="1874" cy="2900"/>
            </a:xfrm>
            <a:custGeom>
              <a:avLst/>
              <a:gdLst>
                <a:gd name="T0" fmla="*/ 3491 w 3748"/>
                <a:gd name="T1" fmla="*/ 0 h 5799"/>
                <a:gd name="T2" fmla="*/ 3590 w 3748"/>
                <a:gd name="T3" fmla="*/ 21 h 5799"/>
                <a:gd name="T4" fmla="*/ 3672 w 3748"/>
                <a:gd name="T5" fmla="*/ 74 h 5799"/>
                <a:gd name="T6" fmla="*/ 3727 w 3748"/>
                <a:gd name="T7" fmla="*/ 155 h 5799"/>
                <a:gd name="T8" fmla="*/ 3748 w 3748"/>
                <a:gd name="T9" fmla="*/ 256 h 5799"/>
                <a:gd name="T10" fmla="*/ 3743 w 3748"/>
                <a:gd name="T11" fmla="*/ 929 h 5799"/>
                <a:gd name="T12" fmla="*/ 3704 w 3748"/>
                <a:gd name="T13" fmla="*/ 1021 h 5799"/>
                <a:gd name="T14" fmla="*/ 3635 w 3748"/>
                <a:gd name="T15" fmla="*/ 1090 h 5799"/>
                <a:gd name="T16" fmla="*/ 3542 w 3748"/>
                <a:gd name="T17" fmla="*/ 1128 h 5799"/>
                <a:gd name="T18" fmla="*/ 3440 w 3748"/>
                <a:gd name="T19" fmla="*/ 1128 h 5799"/>
                <a:gd name="T20" fmla="*/ 3348 w 3748"/>
                <a:gd name="T21" fmla="*/ 1090 h 5799"/>
                <a:gd name="T22" fmla="*/ 3279 w 3748"/>
                <a:gd name="T23" fmla="*/ 1021 h 5799"/>
                <a:gd name="T24" fmla="*/ 3241 w 3748"/>
                <a:gd name="T25" fmla="*/ 929 h 5799"/>
                <a:gd name="T26" fmla="*/ 3236 w 3748"/>
                <a:gd name="T27" fmla="*/ 873 h 5799"/>
                <a:gd name="T28" fmla="*/ 2072 w 3748"/>
                <a:gd name="T29" fmla="*/ 2867 h 5799"/>
                <a:gd name="T30" fmla="*/ 2079 w 3748"/>
                <a:gd name="T31" fmla="*/ 2957 h 5799"/>
                <a:gd name="T32" fmla="*/ 2055 w 3748"/>
                <a:gd name="T33" fmla="*/ 3044 h 5799"/>
                <a:gd name="T34" fmla="*/ 2001 w 3748"/>
                <a:gd name="T35" fmla="*/ 3116 h 5799"/>
                <a:gd name="T36" fmla="*/ 1539 w 3748"/>
                <a:gd name="T37" fmla="*/ 4645 h 5799"/>
                <a:gd name="T38" fmla="*/ 1536 w 3748"/>
                <a:gd name="T39" fmla="*/ 4730 h 5799"/>
                <a:gd name="T40" fmla="*/ 1504 w 3748"/>
                <a:gd name="T41" fmla="*/ 4806 h 5799"/>
                <a:gd name="T42" fmla="*/ 1450 w 3748"/>
                <a:gd name="T43" fmla="*/ 4870 h 5799"/>
                <a:gd name="T44" fmla="*/ 382 w 3748"/>
                <a:gd name="T45" fmla="*/ 5766 h 5799"/>
                <a:gd name="T46" fmla="*/ 299 w 3748"/>
                <a:gd name="T47" fmla="*/ 5796 h 5799"/>
                <a:gd name="T48" fmla="*/ 212 w 3748"/>
                <a:gd name="T49" fmla="*/ 5796 h 5799"/>
                <a:gd name="T50" fmla="*/ 129 w 3748"/>
                <a:gd name="T51" fmla="*/ 5766 h 5799"/>
                <a:gd name="T52" fmla="*/ 60 w 3748"/>
                <a:gd name="T53" fmla="*/ 5709 h 5799"/>
                <a:gd name="T54" fmla="*/ 14 w 3748"/>
                <a:gd name="T55" fmla="*/ 5629 h 5799"/>
                <a:gd name="T56" fmla="*/ 0 w 3748"/>
                <a:gd name="T57" fmla="*/ 5543 h 5799"/>
                <a:gd name="T58" fmla="*/ 14 w 3748"/>
                <a:gd name="T59" fmla="*/ 5458 h 5799"/>
                <a:gd name="T60" fmla="*/ 58 w 3748"/>
                <a:gd name="T61" fmla="*/ 5380 h 5799"/>
                <a:gd name="T62" fmla="*/ 1015 w 3748"/>
                <a:gd name="T63" fmla="*/ 4567 h 5799"/>
                <a:gd name="T64" fmla="*/ 903 w 3748"/>
                <a:gd name="T65" fmla="*/ 3552 h 5799"/>
                <a:gd name="T66" fmla="*/ 926 w 3748"/>
                <a:gd name="T67" fmla="*/ 3462 h 5799"/>
                <a:gd name="T68" fmla="*/ 981 w 3748"/>
                <a:gd name="T69" fmla="*/ 3386 h 5799"/>
                <a:gd name="T70" fmla="*/ 1365 w 3748"/>
                <a:gd name="T71" fmla="*/ 2188 h 5799"/>
                <a:gd name="T72" fmla="*/ 1358 w 3748"/>
                <a:gd name="T73" fmla="*/ 2100 h 5799"/>
                <a:gd name="T74" fmla="*/ 1381 w 3748"/>
                <a:gd name="T75" fmla="*/ 2015 h 5799"/>
                <a:gd name="T76" fmla="*/ 1433 w 3748"/>
                <a:gd name="T77" fmla="*/ 1942 h 5799"/>
                <a:gd name="T78" fmla="*/ 2818 w 3748"/>
                <a:gd name="T79" fmla="*/ 508 h 5799"/>
                <a:gd name="T80" fmla="*/ 2728 w 3748"/>
                <a:gd name="T81" fmla="*/ 469 h 5799"/>
                <a:gd name="T82" fmla="*/ 2659 w 3748"/>
                <a:gd name="T83" fmla="*/ 400 h 5799"/>
                <a:gd name="T84" fmla="*/ 2620 w 3748"/>
                <a:gd name="T85" fmla="*/ 308 h 5799"/>
                <a:gd name="T86" fmla="*/ 2620 w 3748"/>
                <a:gd name="T87" fmla="*/ 205 h 5799"/>
                <a:gd name="T88" fmla="*/ 2659 w 3748"/>
                <a:gd name="T89" fmla="*/ 113 h 5799"/>
                <a:gd name="T90" fmla="*/ 2728 w 3748"/>
                <a:gd name="T91" fmla="*/ 44 h 5799"/>
                <a:gd name="T92" fmla="*/ 2818 w 3748"/>
                <a:gd name="T93" fmla="*/ 5 h 5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8" h="5799">
                  <a:moveTo>
                    <a:pt x="2871" y="0"/>
                  </a:moveTo>
                  <a:lnTo>
                    <a:pt x="3491" y="0"/>
                  </a:lnTo>
                  <a:lnTo>
                    <a:pt x="3542" y="5"/>
                  </a:lnTo>
                  <a:lnTo>
                    <a:pt x="3590" y="21"/>
                  </a:lnTo>
                  <a:lnTo>
                    <a:pt x="3633" y="44"/>
                  </a:lnTo>
                  <a:lnTo>
                    <a:pt x="3672" y="74"/>
                  </a:lnTo>
                  <a:lnTo>
                    <a:pt x="3704" y="113"/>
                  </a:lnTo>
                  <a:lnTo>
                    <a:pt x="3727" y="155"/>
                  </a:lnTo>
                  <a:lnTo>
                    <a:pt x="3743" y="205"/>
                  </a:lnTo>
                  <a:lnTo>
                    <a:pt x="3748" y="256"/>
                  </a:lnTo>
                  <a:lnTo>
                    <a:pt x="3748" y="878"/>
                  </a:lnTo>
                  <a:lnTo>
                    <a:pt x="3743" y="929"/>
                  </a:lnTo>
                  <a:lnTo>
                    <a:pt x="3728" y="977"/>
                  </a:lnTo>
                  <a:lnTo>
                    <a:pt x="3704" y="1021"/>
                  </a:lnTo>
                  <a:lnTo>
                    <a:pt x="3674" y="1059"/>
                  </a:lnTo>
                  <a:lnTo>
                    <a:pt x="3635" y="1090"/>
                  </a:lnTo>
                  <a:lnTo>
                    <a:pt x="3592" y="1113"/>
                  </a:lnTo>
                  <a:lnTo>
                    <a:pt x="3542" y="1128"/>
                  </a:lnTo>
                  <a:lnTo>
                    <a:pt x="3491" y="1133"/>
                  </a:lnTo>
                  <a:lnTo>
                    <a:pt x="3440" y="1128"/>
                  </a:lnTo>
                  <a:lnTo>
                    <a:pt x="3392" y="1113"/>
                  </a:lnTo>
                  <a:lnTo>
                    <a:pt x="3348" y="1090"/>
                  </a:lnTo>
                  <a:lnTo>
                    <a:pt x="3310" y="1059"/>
                  </a:lnTo>
                  <a:lnTo>
                    <a:pt x="3279" y="1021"/>
                  </a:lnTo>
                  <a:lnTo>
                    <a:pt x="3255" y="977"/>
                  </a:lnTo>
                  <a:lnTo>
                    <a:pt x="3241" y="929"/>
                  </a:lnTo>
                  <a:lnTo>
                    <a:pt x="3236" y="878"/>
                  </a:lnTo>
                  <a:lnTo>
                    <a:pt x="3236" y="873"/>
                  </a:lnTo>
                  <a:lnTo>
                    <a:pt x="1899" y="2201"/>
                  </a:lnTo>
                  <a:lnTo>
                    <a:pt x="2072" y="2867"/>
                  </a:lnTo>
                  <a:lnTo>
                    <a:pt x="2079" y="2913"/>
                  </a:lnTo>
                  <a:lnTo>
                    <a:pt x="2079" y="2957"/>
                  </a:lnTo>
                  <a:lnTo>
                    <a:pt x="2070" y="3001"/>
                  </a:lnTo>
                  <a:lnTo>
                    <a:pt x="2055" y="3044"/>
                  </a:lnTo>
                  <a:lnTo>
                    <a:pt x="2031" y="3083"/>
                  </a:lnTo>
                  <a:lnTo>
                    <a:pt x="2001" y="3116"/>
                  </a:lnTo>
                  <a:lnTo>
                    <a:pt x="1427" y="3667"/>
                  </a:lnTo>
                  <a:lnTo>
                    <a:pt x="1539" y="4645"/>
                  </a:lnTo>
                  <a:lnTo>
                    <a:pt x="1541" y="4687"/>
                  </a:lnTo>
                  <a:lnTo>
                    <a:pt x="1536" y="4730"/>
                  </a:lnTo>
                  <a:lnTo>
                    <a:pt x="1523" y="4769"/>
                  </a:lnTo>
                  <a:lnTo>
                    <a:pt x="1504" y="4806"/>
                  </a:lnTo>
                  <a:lnTo>
                    <a:pt x="1481" y="4839"/>
                  </a:lnTo>
                  <a:lnTo>
                    <a:pt x="1450" y="4870"/>
                  </a:lnTo>
                  <a:lnTo>
                    <a:pt x="421" y="5739"/>
                  </a:lnTo>
                  <a:lnTo>
                    <a:pt x="382" y="5766"/>
                  </a:lnTo>
                  <a:lnTo>
                    <a:pt x="342" y="5783"/>
                  </a:lnTo>
                  <a:lnTo>
                    <a:pt x="299" y="5796"/>
                  </a:lnTo>
                  <a:lnTo>
                    <a:pt x="257" y="5799"/>
                  </a:lnTo>
                  <a:lnTo>
                    <a:pt x="212" y="5796"/>
                  </a:lnTo>
                  <a:lnTo>
                    <a:pt x="170" y="5785"/>
                  </a:lnTo>
                  <a:lnTo>
                    <a:pt x="129" y="5766"/>
                  </a:lnTo>
                  <a:lnTo>
                    <a:pt x="94" y="5741"/>
                  </a:lnTo>
                  <a:lnTo>
                    <a:pt x="60" y="5709"/>
                  </a:lnTo>
                  <a:lnTo>
                    <a:pt x="33" y="5670"/>
                  </a:lnTo>
                  <a:lnTo>
                    <a:pt x="14" y="5629"/>
                  </a:lnTo>
                  <a:lnTo>
                    <a:pt x="3" y="5587"/>
                  </a:lnTo>
                  <a:lnTo>
                    <a:pt x="0" y="5543"/>
                  </a:lnTo>
                  <a:lnTo>
                    <a:pt x="3" y="5500"/>
                  </a:lnTo>
                  <a:lnTo>
                    <a:pt x="14" y="5458"/>
                  </a:lnTo>
                  <a:lnTo>
                    <a:pt x="32" y="5417"/>
                  </a:lnTo>
                  <a:lnTo>
                    <a:pt x="58" y="5380"/>
                  </a:lnTo>
                  <a:lnTo>
                    <a:pt x="90" y="5348"/>
                  </a:lnTo>
                  <a:lnTo>
                    <a:pt x="1015" y="4567"/>
                  </a:lnTo>
                  <a:lnTo>
                    <a:pt x="903" y="3600"/>
                  </a:lnTo>
                  <a:lnTo>
                    <a:pt x="903" y="3552"/>
                  </a:lnTo>
                  <a:lnTo>
                    <a:pt x="910" y="3506"/>
                  </a:lnTo>
                  <a:lnTo>
                    <a:pt x="926" y="3462"/>
                  </a:lnTo>
                  <a:lnTo>
                    <a:pt x="949" y="3421"/>
                  </a:lnTo>
                  <a:lnTo>
                    <a:pt x="981" y="3386"/>
                  </a:lnTo>
                  <a:lnTo>
                    <a:pt x="1539" y="2851"/>
                  </a:lnTo>
                  <a:lnTo>
                    <a:pt x="1365" y="2188"/>
                  </a:lnTo>
                  <a:lnTo>
                    <a:pt x="1358" y="2144"/>
                  </a:lnTo>
                  <a:lnTo>
                    <a:pt x="1358" y="2100"/>
                  </a:lnTo>
                  <a:lnTo>
                    <a:pt x="1367" y="2056"/>
                  </a:lnTo>
                  <a:lnTo>
                    <a:pt x="1381" y="2015"/>
                  </a:lnTo>
                  <a:lnTo>
                    <a:pt x="1404" y="1976"/>
                  </a:lnTo>
                  <a:lnTo>
                    <a:pt x="1433" y="1942"/>
                  </a:lnTo>
                  <a:lnTo>
                    <a:pt x="2871" y="513"/>
                  </a:lnTo>
                  <a:lnTo>
                    <a:pt x="2818" y="508"/>
                  </a:lnTo>
                  <a:lnTo>
                    <a:pt x="2770" y="492"/>
                  </a:lnTo>
                  <a:lnTo>
                    <a:pt x="2728" y="469"/>
                  </a:lnTo>
                  <a:lnTo>
                    <a:pt x="2689" y="437"/>
                  </a:lnTo>
                  <a:lnTo>
                    <a:pt x="2659" y="400"/>
                  </a:lnTo>
                  <a:lnTo>
                    <a:pt x="2634" y="356"/>
                  </a:lnTo>
                  <a:lnTo>
                    <a:pt x="2620" y="308"/>
                  </a:lnTo>
                  <a:lnTo>
                    <a:pt x="2614" y="256"/>
                  </a:lnTo>
                  <a:lnTo>
                    <a:pt x="2620" y="205"/>
                  </a:lnTo>
                  <a:lnTo>
                    <a:pt x="2634" y="157"/>
                  </a:lnTo>
                  <a:lnTo>
                    <a:pt x="2659" y="113"/>
                  </a:lnTo>
                  <a:lnTo>
                    <a:pt x="2689" y="76"/>
                  </a:lnTo>
                  <a:lnTo>
                    <a:pt x="2728" y="44"/>
                  </a:lnTo>
                  <a:lnTo>
                    <a:pt x="2770" y="21"/>
                  </a:lnTo>
                  <a:lnTo>
                    <a:pt x="2818" y="5"/>
                  </a:lnTo>
                  <a:lnTo>
                    <a:pt x="28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65" name="Group 431"/>
          <p:cNvGrpSpPr>
            <a:grpSpLocks noChangeAspect="1"/>
          </p:cNvGrpSpPr>
          <p:nvPr/>
        </p:nvGrpSpPr>
        <p:grpSpPr bwMode="auto">
          <a:xfrm>
            <a:off x="7635400" y="3342481"/>
            <a:ext cx="345816" cy="360019"/>
            <a:chOff x="96" y="5524"/>
            <a:chExt cx="2751" cy="2864"/>
          </a:xfrm>
          <a:solidFill>
            <a:schemeClr val="bg1"/>
          </a:solidFill>
        </p:grpSpPr>
        <p:sp>
          <p:nvSpPr>
            <p:cNvPr id="66" name="Freeform 433"/>
            <p:cNvSpPr>
              <a:spLocks/>
            </p:cNvSpPr>
            <p:nvPr/>
          </p:nvSpPr>
          <p:spPr bwMode="auto">
            <a:xfrm>
              <a:off x="1253" y="6850"/>
              <a:ext cx="392" cy="346"/>
            </a:xfrm>
            <a:custGeom>
              <a:avLst/>
              <a:gdLst>
                <a:gd name="T0" fmla="*/ 396 w 786"/>
                <a:gd name="T1" fmla="*/ 0 h 692"/>
                <a:gd name="T2" fmla="*/ 749 w 786"/>
                <a:gd name="T3" fmla="*/ 0 h 692"/>
                <a:gd name="T4" fmla="*/ 786 w 786"/>
                <a:gd name="T5" fmla="*/ 4 h 692"/>
                <a:gd name="T6" fmla="*/ 746 w 786"/>
                <a:gd name="T7" fmla="*/ 51 h 692"/>
                <a:gd name="T8" fmla="*/ 714 w 786"/>
                <a:gd name="T9" fmla="*/ 103 h 692"/>
                <a:gd name="T10" fmla="*/ 690 w 786"/>
                <a:gd name="T11" fmla="*/ 161 h 692"/>
                <a:gd name="T12" fmla="*/ 676 w 786"/>
                <a:gd name="T13" fmla="*/ 221 h 692"/>
                <a:gd name="T14" fmla="*/ 671 w 786"/>
                <a:gd name="T15" fmla="*/ 288 h 692"/>
                <a:gd name="T16" fmla="*/ 671 w 786"/>
                <a:gd name="T17" fmla="*/ 493 h 692"/>
                <a:gd name="T18" fmla="*/ 608 w 786"/>
                <a:gd name="T19" fmla="*/ 484 h 692"/>
                <a:gd name="T20" fmla="*/ 544 w 786"/>
                <a:gd name="T21" fmla="*/ 483 h 692"/>
                <a:gd name="T22" fmla="*/ 457 w 786"/>
                <a:gd name="T23" fmla="*/ 488 h 692"/>
                <a:gd name="T24" fmla="*/ 373 w 786"/>
                <a:gd name="T25" fmla="*/ 502 h 692"/>
                <a:gd name="T26" fmla="*/ 289 w 786"/>
                <a:gd name="T27" fmla="*/ 523 h 692"/>
                <a:gd name="T28" fmla="*/ 211 w 786"/>
                <a:gd name="T29" fmla="*/ 554 h 692"/>
                <a:gd name="T30" fmla="*/ 136 w 786"/>
                <a:gd name="T31" fmla="*/ 592 h 692"/>
                <a:gd name="T32" fmla="*/ 66 w 786"/>
                <a:gd name="T33" fmla="*/ 638 h 692"/>
                <a:gd name="T34" fmla="*/ 0 w 786"/>
                <a:gd name="T35" fmla="*/ 692 h 692"/>
                <a:gd name="T36" fmla="*/ 0 w 786"/>
                <a:gd name="T37" fmla="*/ 253 h 692"/>
                <a:gd name="T38" fmla="*/ 190 w 786"/>
                <a:gd name="T39" fmla="*/ 444 h 692"/>
                <a:gd name="T40" fmla="*/ 190 w 786"/>
                <a:gd name="T41" fmla="*/ 147 h 692"/>
                <a:gd name="T42" fmla="*/ 190 w 786"/>
                <a:gd name="T43" fmla="*/ 145 h 692"/>
                <a:gd name="T44" fmla="*/ 251 w 786"/>
                <a:gd name="T45" fmla="*/ 120 h 692"/>
                <a:gd name="T46" fmla="*/ 305 w 786"/>
                <a:gd name="T47" fmla="*/ 87 h 692"/>
                <a:gd name="T48" fmla="*/ 354 w 786"/>
                <a:gd name="T49" fmla="*/ 47 h 692"/>
                <a:gd name="T50" fmla="*/ 396 w 786"/>
                <a:gd name="T51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86" h="692">
                  <a:moveTo>
                    <a:pt x="396" y="0"/>
                  </a:moveTo>
                  <a:lnTo>
                    <a:pt x="749" y="0"/>
                  </a:lnTo>
                  <a:lnTo>
                    <a:pt x="786" y="4"/>
                  </a:lnTo>
                  <a:lnTo>
                    <a:pt x="746" y="51"/>
                  </a:lnTo>
                  <a:lnTo>
                    <a:pt x="714" y="103"/>
                  </a:lnTo>
                  <a:lnTo>
                    <a:pt x="690" y="161"/>
                  </a:lnTo>
                  <a:lnTo>
                    <a:pt x="676" y="221"/>
                  </a:lnTo>
                  <a:lnTo>
                    <a:pt x="671" y="288"/>
                  </a:lnTo>
                  <a:lnTo>
                    <a:pt x="671" y="493"/>
                  </a:lnTo>
                  <a:lnTo>
                    <a:pt x="608" y="484"/>
                  </a:lnTo>
                  <a:lnTo>
                    <a:pt x="544" y="483"/>
                  </a:lnTo>
                  <a:lnTo>
                    <a:pt x="457" y="488"/>
                  </a:lnTo>
                  <a:lnTo>
                    <a:pt x="373" y="502"/>
                  </a:lnTo>
                  <a:lnTo>
                    <a:pt x="289" y="523"/>
                  </a:lnTo>
                  <a:lnTo>
                    <a:pt x="211" y="554"/>
                  </a:lnTo>
                  <a:lnTo>
                    <a:pt x="136" y="592"/>
                  </a:lnTo>
                  <a:lnTo>
                    <a:pt x="66" y="638"/>
                  </a:lnTo>
                  <a:lnTo>
                    <a:pt x="0" y="692"/>
                  </a:lnTo>
                  <a:lnTo>
                    <a:pt x="0" y="253"/>
                  </a:lnTo>
                  <a:lnTo>
                    <a:pt x="190" y="444"/>
                  </a:lnTo>
                  <a:lnTo>
                    <a:pt x="190" y="147"/>
                  </a:lnTo>
                  <a:lnTo>
                    <a:pt x="190" y="145"/>
                  </a:lnTo>
                  <a:lnTo>
                    <a:pt x="251" y="120"/>
                  </a:lnTo>
                  <a:lnTo>
                    <a:pt x="305" y="87"/>
                  </a:lnTo>
                  <a:lnTo>
                    <a:pt x="354" y="47"/>
                  </a:lnTo>
                  <a:lnTo>
                    <a:pt x="3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7" name="Freeform 434"/>
            <p:cNvSpPr>
              <a:spLocks/>
            </p:cNvSpPr>
            <p:nvPr/>
          </p:nvSpPr>
          <p:spPr bwMode="auto">
            <a:xfrm>
              <a:off x="1253" y="7219"/>
              <a:ext cx="541" cy="558"/>
            </a:xfrm>
            <a:custGeom>
              <a:avLst/>
              <a:gdLst>
                <a:gd name="T0" fmla="*/ 544 w 1084"/>
                <a:gd name="T1" fmla="*/ 0 h 1115"/>
                <a:gd name="T2" fmla="*/ 624 w 1084"/>
                <a:gd name="T3" fmla="*/ 5 h 1115"/>
                <a:gd name="T4" fmla="*/ 701 w 1084"/>
                <a:gd name="T5" fmla="*/ 22 h 1115"/>
                <a:gd name="T6" fmla="*/ 728 w 1084"/>
                <a:gd name="T7" fmla="*/ 76 h 1115"/>
                <a:gd name="T8" fmla="*/ 763 w 1084"/>
                <a:gd name="T9" fmla="*/ 127 h 1115"/>
                <a:gd name="T10" fmla="*/ 805 w 1084"/>
                <a:gd name="T11" fmla="*/ 171 h 1115"/>
                <a:gd name="T12" fmla="*/ 854 w 1084"/>
                <a:gd name="T13" fmla="*/ 207 h 1115"/>
                <a:gd name="T14" fmla="*/ 847 w 1084"/>
                <a:gd name="T15" fmla="*/ 259 h 1115"/>
                <a:gd name="T16" fmla="*/ 845 w 1084"/>
                <a:gd name="T17" fmla="*/ 313 h 1115"/>
                <a:gd name="T18" fmla="*/ 852 w 1084"/>
                <a:gd name="T19" fmla="*/ 366 h 1115"/>
                <a:gd name="T20" fmla="*/ 868 w 1084"/>
                <a:gd name="T21" fmla="*/ 423 h 1115"/>
                <a:gd name="T22" fmla="*/ 890 w 1084"/>
                <a:gd name="T23" fmla="*/ 477 h 1115"/>
                <a:gd name="T24" fmla="*/ 924 w 1084"/>
                <a:gd name="T25" fmla="*/ 529 h 1115"/>
                <a:gd name="T26" fmla="*/ 964 w 1084"/>
                <a:gd name="T27" fmla="*/ 576 h 1115"/>
                <a:gd name="T28" fmla="*/ 1084 w 1084"/>
                <a:gd name="T29" fmla="*/ 697 h 1115"/>
                <a:gd name="T30" fmla="*/ 1061 w 1084"/>
                <a:gd name="T31" fmla="*/ 768 h 1115"/>
                <a:gd name="T32" fmla="*/ 1028 w 1084"/>
                <a:gd name="T33" fmla="*/ 832 h 1115"/>
                <a:gd name="T34" fmla="*/ 988 w 1084"/>
                <a:gd name="T35" fmla="*/ 893 h 1115"/>
                <a:gd name="T36" fmla="*/ 941 w 1084"/>
                <a:gd name="T37" fmla="*/ 949 h 1115"/>
                <a:gd name="T38" fmla="*/ 887 w 1084"/>
                <a:gd name="T39" fmla="*/ 996 h 1115"/>
                <a:gd name="T40" fmla="*/ 828 w 1084"/>
                <a:gd name="T41" fmla="*/ 1038 h 1115"/>
                <a:gd name="T42" fmla="*/ 763 w 1084"/>
                <a:gd name="T43" fmla="*/ 1071 h 1115"/>
                <a:gd name="T44" fmla="*/ 694 w 1084"/>
                <a:gd name="T45" fmla="*/ 1095 h 1115"/>
                <a:gd name="T46" fmla="*/ 620 w 1084"/>
                <a:gd name="T47" fmla="*/ 1109 h 1115"/>
                <a:gd name="T48" fmla="*/ 544 w 1084"/>
                <a:gd name="T49" fmla="*/ 1115 h 1115"/>
                <a:gd name="T50" fmla="*/ 467 w 1084"/>
                <a:gd name="T51" fmla="*/ 1109 h 1115"/>
                <a:gd name="T52" fmla="*/ 392 w 1084"/>
                <a:gd name="T53" fmla="*/ 1094 h 1115"/>
                <a:gd name="T54" fmla="*/ 323 w 1084"/>
                <a:gd name="T55" fmla="*/ 1069 h 1115"/>
                <a:gd name="T56" fmla="*/ 256 w 1084"/>
                <a:gd name="T57" fmla="*/ 1034 h 1115"/>
                <a:gd name="T58" fmla="*/ 195 w 1084"/>
                <a:gd name="T59" fmla="*/ 993 h 1115"/>
                <a:gd name="T60" fmla="*/ 141 w 1084"/>
                <a:gd name="T61" fmla="*/ 944 h 1115"/>
                <a:gd name="T62" fmla="*/ 94 w 1084"/>
                <a:gd name="T63" fmla="*/ 886 h 1115"/>
                <a:gd name="T64" fmla="*/ 54 w 1084"/>
                <a:gd name="T65" fmla="*/ 825 h 1115"/>
                <a:gd name="T66" fmla="*/ 23 w 1084"/>
                <a:gd name="T67" fmla="*/ 757 h 1115"/>
                <a:gd name="T68" fmla="*/ 2 w 1084"/>
                <a:gd name="T69" fmla="*/ 684 h 1115"/>
                <a:gd name="T70" fmla="*/ 2 w 1084"/>
                <a:gd name="T71" fmla="*/ 643 h 1115"/>
                <a:gd name="T72" fmla="*/ 2 w 1084"/>
                <a:gd name="T73" fmla="*/ 613 h 1115"/>
                <a:gd name="T74" fmla="*/ 2 w 1084"/>
                <a:gd name="T75" fmla="*/ 592 h 1115"/>
                <a:gd name="T76" fmla="*/ 2 w 1084"/>
                <a:gd name="T77" fmla="*/ 576 h 1115"/>
                <a:gd name="T78" fmla="*/ 2 w 1084"/>
                <a:gd name="T79" fmla="*/ 566 h 1115"/>
                <a:gd name="T80" fmla="*/ 0 w 1084"/>
                <a:gd name="T81" fmla="*/ 559 h 1115"/>
                <a:gd name="T82" fmla="*/ 0 w 1084"/>
                <a:gd name="T83" fmla="*/ 550 h 1115"/>
                <a:gd name="T84" fmla="*/ 0 w 1084"/>
                <a:gd name="T85" fmla="*/ 540 h 1115"/>
                <a:gd name="T86" fmla="*/ 0 w 1084"/>
                <a:gd name="T87" fmla="*/ 526 h 1115"/>
                <a:gd name="T88" fmla="*/ 0 w 1084"/>
                <a:gd name="T89" fmla="*/ 503 h 1115"/>
                <a:gd name="T90" fmla="*/ 0 w 1084"/>
                <a:gd name="T91" fmla="*/ 474 h 1115"/>
                <a:gd name="T92" fmla="*/ 0 w 1084"/>
                <a:gd name="T93" fmla="*/ 432 h 1115"/>
                <a:gd name="T94" fmla="*/ 23 w 1084"/>
                <a:gd name="T95" fmla="*/ 360 h 1115"/>
                <a:gd name="T96" fmla="*/ 54 w 1084"/>
                <a:gd name="T97" fmla="*/ 292 h 1115"/>
                <a:gd name="T98" fmla="*/ 93 w 1084"/>
                <a:gd name="T99" fmla="*/ 230 h 1115"/>
                <a:gd name="T100" fmla="*/ 141 w 1084"/>
                <a:gd name="T101" fmla="*/ 174 h 1115"/>
                <a:gd name="T102" fmla="*/ 195 w 1084"/>
                <a:gd name="T103" fmla="*/ 123 h 1115"/>
                <a:gd name="T104" fmla="*/ 255 w 1084"/>
                <a:gd name="T105" fmla="*/ 82 h 1115"/>
                <a:gd name="T106" fmla="*/ 321 w 1084"/>
                <a:gd name="T107" fmla="*/ 47 h 1115"/>
                <a:gd name="T108" fmla="*/ 392 w 1084"/>
                <a:gd name="T109" fmla="*/ 21 h 1115"/>
                <a:gd name="T110" fmla="*/ 465 w 1084"/>
                <a:gd name="T111" fmla="*/ 5 h 1115"/>
                <a:gd name="T112" fmla="*/ 544 w 1084"/>
                <a:gd name="T113" fmla="*/ 0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4" h="1115">
                  <a:moveTo>
                    <a:pt x="544" y="0"/>
                  </a:moveTo>
                  <a:lnTo>
                    <a:pt x="624" y="5"/>
                  </a:lnTo>
                  <a:lnTo>
                    <a:pt x="701" y="22"/>
                  </a:lnTo>
                  <a:lnTo>
                    <a:pt x="728" y="76"/>
                  </a:lnTo>
                  <a:lnTo>
                    <a:pt x="763" y="127"/>
                  </a:lnTo>
                  <a:lnTo>
                    <a:pt x="805" y="171"/>
                  </a:lnTo>
                  <a:lnTo>
                    <a:pt x="854" y="207"/>
                  </a:lnTo>
                  <a:lnTo>
                    <a:pt x="847" y="259"/>
                  </a:lnTo>
                  <a:lnTo>
                    <a:pt x="845" y="313"/>
                  </a:lnTo>
                  <a:lnTo>
                    <a:pt x="852" y="366"/>
                  </a:lnTo>
                  <a:lnTo>
                    <a:pt x="868" y="423"/>
                  </a:lnTo>
                  <a:lnTo>
                    <a:pt x="890" y="477"/>
                  </a:lnTo>
                  <a:lnTo>
                    <a:pt x="924" y="529"/>
                  </a:lnTo>
                  <a:lnTo>
                    <a:pt x="964" y="576"/>
                  </a:lnTo>
                  <a:lnTo>
                    <a:pt x="1084" y="697"/>
                  </a:lnTo>
                  <a:lnTo>
                    <a:pt x="1061" y="768"/>
                  </a:lnTo>
                  <a:lnTo>
                    <a:pt x="1028" y="832"/>
                  </a:lnTo>
                  <a:lnTo>
                    <a:pt x="988" y="893"/>
                  </a:lnTo>
                  <a:lnTo>
                    <a:pt x="941" y="949"/>
                  </a:lnTo>
                  <a:lnTo>
                    <a:pt x="887" y="996"/>
                  </a:lnTo>
                  <a:lnTo>
                    <a:pt x="828" y="1038"/>
                  </a:lnTo>
                  <a:lnTo>
                    <a:pt x="763" y="1071"/>
                  </a:lnTo>
                  <a:lnTo>
                    <a:pt x="694" y="1095"/>
                  </a:lnTo>
                  <a:lnTo>
                    <a:pt x="620" y="1109"/>
                  </a:lnTo>
                  <a:lnTo>
                    <a:pt x="544" y="1115"/>
                  </a:lnTo>
                  <a:lnTo>
                    <a:pt x="467" y="1109"/>
                  </a:lnTo>
                  <a:lnTo>
                    <a:pt x="392" y="1094"/>
                  </a:lnTo>
                  <a:lnTo>
                    <a:pt x="323" y="1069"/>
                  </a:lnTo>
                  <a:lnTo>
                    <a:pt x="256" y="1034"/>
                  </a:lnTo>
                  <a:lnTo>
                    <a:pt x="195" y="993"/>
                  </a:lnTo>
                  <a:lnTo>
                    <a:pt x="141" y="944"/>
                  </a:lnTo>
                  <a:lnTo>
                    <a:pt x="94" y="886"/>
                  </a:lnTo>
                  <a:lnTo>
                    <a:pt x="54" y="825"/>
                  </a:lnTo>
                  <a:lnTo>
                    <a:pt x="23" y="757"/>
                  </a:lnTo>
                  <a:lnTo>
                    <a:pt x="2" y="684"/>
                  </a:lnTo>
                  <a:lnTo>
                    <a:pt x="2" y="643"/>
                  </a:lnTo>
                  <a:lnTo>
                    <a:pt x="2" y="613"/>
                  </a:lnTo>
                  <a:lnTo>
                    <a:pt x="2" y="592"/>
                  </a:lnTo>
                  <a:lnTo>
                    <a:pt x="2" y="576"/>
                  </a:lnTo>
                  <a:lnTo>
                    <a:pt x="2" y="566"/>
                  </a:lnTo>
                  <a:lnTo>
                    <a:pt x="0" y="559"/>
                  </a:lnTo>
                  <a:lnTo>
                    <a:pt x="0" y="550"/>
                  </a:lnTo>
                  <a:lnTo>
                    <a:pt x="0" y="540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0" y="474"/>
                  </a:lnTo>
                  <a:lnTo>
                    <a:pt x="0" y="432"/>
                  </a:lnTo>
                  <a:lnTo>
                    <a:pt x="23" y="360"/>
                  </a:lnTo>
                  <a:lnTo>
                    <a:pt x="54" y="292"/>
                  </a:lnTo>
                  <a:lnTo>
                    <a:pt x="93" y="230"/>
                  </a:lnTo>
                  <a:lnTo>
                    <a:pt x="141" y="174"/>
                  </a:lnTo>
                  <a:lnTo>
                    <a:pt x="195" y="123"/>
                  </a:lnTo>
                  <a:lnTo>
                    <a:pt x="255" y="82"/>
                  </a:lnTo>
                  <a:lnTo>
                    <a:pt x="321" y="47"/>
                  </a:lnTo>
                  <a:lnTo>
                    <a:pt x="392" y="21"/>
                  </a:lnTo>
                  <a:lnTo>
                    <a:pt x="465" y="5"/>
                  </a:lnTo>
                  <a:lnTo>
                    <a:pt x="5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8" name="Freeform 435"/>
            <p:cNvSpPr>
              <a:spLocks/>
            </p:cNvSpPr>
            <p:nvPr/>
          </p:nvSpPr>
          <p:spPr bwMode="auto">
            <a:xfrm>
              <a:off x="1254" y="7658"/>
              <a:ext cx="823" cy="489"/>
            </a:xfrm>
            <a:custGeom>
              <a:avLst/>
              <a:gdLst>
                <a:gd name="T0" fmla="*/ 1291 w 1646"/>
                <a:gd name="T1" fmla="*/ 0 h 977"/>
                <a:gd name="T2" fmla="*/ 1343 w 1646"/>
                <a:gd name="T3" fmla="*/ 21 h 977"/>
                <a:gd name="T4" fmla="*/ 1397 w 1646"/>
                <a:gd name="T5" fmla="*/ 36 h 977"/>
                <a:gd name="T6" fmla="*/ 1604 w 1646"/>
                <a:gd name="T7" fmla="*/ 242 h 977"/>
                <a:gd name="T8" fmla="*/ 1625 w 1646"/>
                <a:gd name="T9" fmla="*/ 270 h 977"/>
                <a:gd name="T10" fmla="*/ 1639 w 1646"/>
                <a:gd name="T11" fmla="*/ 299 h 977"/>
                <a:gd name="T12" fmla="*/ 1646 w 1646"/>
                <a:gd name="T13" fmla="*/ 331 h 977"/>
                <a:gd name="T14" fmla="*/ 1646 w 1646"/>
                <a:gd name="T15" fmla="*/ 364 h 977"/>
                <a:gd name="T16" fmla="*/ 1639 w 1646"/>
                <a:gd name="T17" fmla="*/ 395 h 977"/>
                <a:gd name="T18" fmla="*/ 1625 w 1646"/>
                <a:gd name="T19" fmla="*/ 425 h 977"/>
                <a:gd name="T20" fmla="*/ 1604 w 1646"/>
                <a:gd name="T21" fmla="*/ 451 h 977"/>
                <a:gd name="T22" fmla="*/ 1313 w 1646"/>
                <a:gd name="T23" fmla="*/ 742 h 977"/>
                <a:gd name="T24" fmla="*/ 1287 w 1646"/>
                <a:gd name="T25" fmla="*/ 763 h 977"/>
                <a:gd name="T26" fmla="*/ 1258 w 1646"/>
                <a:gd name="T27" fmla="*/ 777 h 977"/>
                <a:gd name="T28" fmla="*/ 1225 w 1646"/>
                <a:gd name="T29" fmla="*/ 783 h 977"/>
                <a:gd name="T30" fmla="*/ 1193 w 1646"/>
                <a:gd name="T31" fmla="*/ 783 h 977"/>
                <a:gd name="T32" fmla="*/ 1162 w 1646"/>
                <a:gd name="T33" fmla="*/ 777 h 977"/>
                <a:gd name="T34" fmla="*/ 1132 w 1646"/>
                <a:gd name="T35" fmla="*/ 763 h 977"/>
                <a:gd name="T36" fmla="*/ 1104 w 1646"/>
                <a:gd name="T37" fmla="*/ 742 h 977"/>
                <a:gd name="T38" fmla="*/ 895 w 1646"/>
                <a:gd name="T39" fmla="*/ 533 h 977"/>
                <a:gd name="T40" fmla="*/ 895 w 1646"/>
                <a:gd name="T41" fmla="*/ 829 h 977"/>
                <a:gd name="T42" fmla="*/ 890 w 1646"/>
                <a:gd name="T43" fmla="*/ 869 h 977"/>
                <a:gd name="T44" fmla="*/ 874 w 1646"/>
                <a:gd name="T45" fmla="*/ 904 h 977"/>
                <a:gd name="T46" fmla="*/ 852 w 1646"/>
                <a:gd name="T47" fmla="*/ 933 h 977"/>
                <a:gd name="T48" fmla="*/ 822 w 1646"/>
                <a:gd name="T49" fmla="*/ 956 h 977"/>
                <a:gd name="T50" fmla="*/ 787 w 1646"/>
                <a:gd name="T51" fmla="*/ 972 h 977"/>
                <a:gd name="T52" fmla="*/ 747 w 1646"/>
                <a:gd name="T53" fmla="*/ 977 h 977"/>
                <a:gd name="T54" fmla="*/ 336 w 1646"/>
                <a:gd name="T55" fmla="*/ 977 h 977"/>
                <a:gd name="T56" fmla="*/ 298 w 1646"/>
                <a:gd name="T57" fmla="*/ 972 h 977"/>
                <a:gd name="T58" fmla="*/ 261 w 1646"/>
                <a:gd name="T59" fmla="*/ 956 h 977"/>
                <a:gd name="T60" fmla="*/ 232 w 1646"/>
                <a:gd name="T61" fmla="*/ 933 h 977"/>
                <a:gd name="T62" fmla="*/ 209 w 1646"/>
                <a:gd name="T63" fmla="*/ 904 h 977"/>
                <a:gd name="T64" fmla="*/ 193 w 1646"/>
                <a:gd name="T65" fmla="*/ 869 h 977"/>
                <a:gd name="T66" fmla="*/ 188 w 1646"/>
                <a:gd name="T67" fmla="*/ 829 h 977"/>
                <a:gd name="T68" fmla="*/ 188 w 1646"/>
                <a:gd name="T69" fmla="*/ 533 h 977"/>
                <a:gd name="T70" fmla="*/ 0 w 1646"/>
                <a:gd name="T71" fmla="*/ 721 h 977"/>
                <a:gd name="T72" fmla="*/ 0 w 1646"/>
                <a:gd name="T73" fmla="*/ 285 h 977"/>
                <a:gd name="T74" fmla="*/ 66 w 1646"/>
                <a:gd name="T75" fmla="*/ 339 h 977"/>
                <a:gd name="T76" fmla="*/ 138 w 1646"/>
                <a:gd name="T77" fmla="*/ 385 h 977"/>
                <a:gd name="T78" fmla="*/ 213 w 1646"/>
                <a:gd name="T79" fmla="*/ 423 h 977"/>
                <a:gd name="T80" fmla="*/ 291 w 1646"/>
                <a:gd name="T81" fmla="*/ 454 h 977"/>
                <a:gd name="T82" fmla="*/ 373 w 1646"/>
                <a:gd name="T83" fmla="*/ 475 h 977"/>
                <a:gd name="T84" fmla="*/ 456 w 1646"/>
                <a:gd name="T85" fmla="*/ 489 h 977"/>
                <a:gd name="T86" fmla="*/ 542 w 1646"/>
                <a:gd name="T87" fmla="*/ 493 h 977"/>
                <a:gd name="T88" fmla="*/ 631 w 1646"/>
                <a:gd name="T89" fmla="*/ 489 h 977"/>
                <a:gd name="T90" fmla="*/ 718 w 1646"/>
                <a:gd name="T91" fmla="*/ 473 h 977"/>
                <a:gd name="T92" fmla="*/ 801 w 1646"/>
                <a:gd name="T93" fmla="*/ 451 h 977"/>
                <a:gd name="T94" fmla="*/ 881 w 1646"/>
                <a:gd name="T95" fmla="*/ 419 h 977"/>
                <a:gd name="T96" fmla="*/ 958 w 1646"/>
                <a:gd name="T97" fmla="*/ 379 h 977"/>
                <a:gd name="T98" fmla="*/ 1028 w 1646"/>
                <a:gd name="T99" fmla="*/ 332 h 977"/>
                <a:gd name="T100" fmla="*/ 1094 w 1646"/>
                <a:gd name="T101" fmla="*/ 277 h 977"/>
                <a:gd name="T102" fmla="*/ 1153 w 1646"/>
                <a:gd name="T103" fmla="*/ 216 h 977"/>
                <a:gd name="T104" fmla="*/ 1205 w 1646"/>
                <a:gd name="T105" fmla="*/ 149 h 977"/>
                <a:gd name="T106" fmla="*/ 1252 w 1646"/>
                <a:gd name="T107" fmla="*/ 76 h 977"/>
                <a:gd name="T108" fmla="*/ 1291 w 1646"/>
                <a:gd name="T10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46" h="977">
                  <a:moveTo>
                    <a:pt x="1291" y="0"/>
                  </a:moveTo>
                  <a:lnTo>
                    <a:pt x="1343" y="21"/>
                  </a:lnTo>
                  <a:lnTo>
                    <a:pt x="1397" y="36"/>
                  </a:lnTo>
                  <a:lnTo>
                    <a:pt x="1604" y="242"/>
                  </a:lnTo>
                  <a:lnTo>
                    <a:pt x="1625" y="270"/>
                  </a:lnTo>
                  <a:lnTo>
                    <a:pt x="1639" y="299"/>
                  </a:lnTo>
                  <a:lnTo>
                    <a:pt x="1646" y="331"/>
                  </a:lnTo>
                  <a:lnTo>
                    <a:pt x="1646" y="364"/>
                  </a:lnTo>
                  <a:lnTo>
                    <a:pt x="1639" y="395"/>
                  </a:lnTo>
                  <a:lnTo>
                    <a:pt x="1625" y="425"/>
                  </a:lnTo>
                  <a:lnTo>
                    <a:pt x="1604" y="451"/>
                  </a:lnTo>
                  <a:lnTo>
                    <a:pt x="1313" y="742"/>
                  </a:lnTo>
                  <a:lnTo>
                    <a:pt x="1287" y="763"/>
                  </a:lnTo>
                  <a:lnTo>
                    <a:pt x="1258" y="777"/>
                  </a:lnTo>
                  <a:lnTo>
                    <a:pt x="1225" y="783"/>
                  </a:lnTo>
                  <a:lnTo>
                    <a:pt x="1193" y="783"/>
                  </a:lnTo>
                  <a:lnTo>
                    <a:pt x="1162" y="777"/>
                  </a:lnTo>
                  <a:lnTo>
                    <a:pt x="1132" y="763"/>
                  </a:lnTo>
                  <a:lnTo>
                    <a:pt x="1104" y="742"/>
                  </a:lnTo>
                  <a:lnTo>
                    <a:pt x="895" y="533"/>
                  </a:lnTo>
                  <a:lnTo>
                    <a:pt x="895" y="829"/>
                  </a:lnTo>
                  <a:lnTo>
                    <a:pt x="890" y="869"/>
                  </a:lnTo>
                  <a:lnTo>
                    <a:pt x="874" y="904"/>
                  </a:lnTo>
                  <a:lnTo>
                    <a:pt x="852" y="933"/>
                  </a:lnTo>
                  <a:lnTo>
                    <a:pt x="822" y="956"/>
                  </a:lnTo>
                  <a:lnTo>
                    <a:pt x="787" y="972"/>
                  </a:lnTo>
                  <a:lnTo>
                    <a:pt x="747" y="977"/>
                  </a:lnTo>
                  <a:lnTo>
                    <a:pt x="336" y="977"/>
                  </a:lnTo>
                  <a:lnTo>
                    <a:pt x="298" y="972"/>
                  </a:lnTo>
                  <a:lnTo>
                    <a:pt x="261" y="956"/>
                  </a:lnTo>
                  <a:lnTo>
                    <a:pt x="232" y="933"/>
                  </a:lnTo>
                  <a:lnTo>
                    <a:pt x="209" y="904"/>
                  </a:lnTo>
                  <a:lnTo>
                    <a:pt x="193" y="869"/>
                  </a:lnTo>
                  <a:lnTo>
                    <a:pt x="188" y="829"/>
                  </a:lnTo>
                  <a:lnTo>
                    <a:pt x="188" y="533"/>
                  </a:lnTo>
                  <a:lnTo>
                    <a:pt x="0" y="721"/>
                  </a:lnTo>
                  <a:lnTo>
                    <a:pt x="0" y="285"/>
                  </a:lnTo>
                  <a:lnTo>
                    <a:pt x="66" y="339"/>
                  </a:lnTo>
                  <a:lnTo>
                    <a:pt x="138" y="385"/>
                  </a:lnTo>
                  <a:lnTo>
                    <a:pt x="213" y="423"/>
                  </a:lnTo>
                  <a:lnTo>
                    <a:pt x="291" y="454"/>
                  </a:lnTo>
                  <a:lnTo>
                    <a:pt x="373" y="475"/>
                  </a:lnTo>
                  <a:lnTo>
                    <a:pt x="456" y="489"/>
                  </a:lnTo>
                  <a:lnTo>
                    <a:pt x="542" y="493"/>
                  </a:lnTo>
                  <a:lnTo>
                    <a:pt x="631" y="489"/>
                  </a:lnTo>
                  <a:lnTo>
                    <a:pt x="718" y="473"/>
                  </a:lnTo>
                  <a:lnTo>
                    <a:pt x="801" y="451"/>
                  </a:lnTo>
                  <a:lnTo>
                    <a:pt x="881" y="419"/>
                  </a:lnTo>
                  <a:lnTo>
                    <a:pt x="958" y="379"/>
                  </a:lnTo>
                  <a:lnTo>
                    <a:pt x="1028" y="332"/>
                  </a:lnTo>
                  <a:lnTo>
                    <a:pt x="1094" y="277"/>
                  </a:lnTo>
                  <a:lnTo>
                    <a:pt x="1153" y="216"/>
                  </a:lnTo>
                  <a:lnTo>
                    <a:pt x="1205" y="149"/>
                  </a:lnTo>
                  <a:lnTo>
                    <a:pt x="1252" y="76"/>
                  </a:lnTo>
                  <a:lnTo>
                    <a:pt x="1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9" name="Freeform 436"/>
            <p:cNvSpPr>
              <a:spLocks noEditPoints="1"/>
            </p:cNvSpPr>
            <p:nvPr/>
          </p:nvSpPr>
          <p:spPr bwMode="auto">
            <a:xfrm>
              <a:off x="1716" y="6509"/>
              <a:ext cx="1131" cy="1130"/>
            </a:xfrm>
            <a:custGeom>
              <a:avLst/>
              <a:gdLst>
                <a:gd name="T0" fmla="*/ 885 w 2261"/>
                <a:gd name="T1" fmla="*/ 446 h 2261"/>
                <a:gd name="T2" fmla="*/ 617 w 2261"/>
                <a:gd name="T3" fmla="*/ 617 h 2261"/>
                <a:gd name="T4" fmla="*/ 446 w 2261"/>
                <a:gd name="T5" fmla="*/ 885 h 2261"/>
                <a:gd name="T6" fmla="*/ 409 w 2261"/>
                <a:gd name="T7" fmla="*/ 1215 h 2261"/>
                <a:gd name="T8" fmla="*/ 517 w 2261"/>
                <a:gd name="T9" fmla="*/ 1519 h 2261"/>
                <a:gd name="T10" fmla="*/ 742 w 2261"/>
                <a:gd name="T11" fmla="*/ 1742 h 2261"/>
                <a:gd name="T12" fmla="*/ 1045 w 2261"/>
                <a:gd name="T13" fmla="*/ 1852 h 2261"/>
                <a:gd name="T14" fmla="*/ 1374 w 2261"/>
                <a:gd name="T15" fmla="*/ 1814 h 2261"/>
                <a:gd name="T16" fmla="*/ 1643 w 2261"/>
                <a:gd name="T17" fmla="*/ 1643 h 2261"/>
                <a:gd name="T18" fmla="*/ 1813 w 2261"/>
                <a:gd name="T19" fmla="*/ 1375 h 2261"/>
                <a:gd name="T20" fmla="*/ 1852 w 2261"/>
                <a:gd name="T21" fmla="*/ 1046 h 2261"/>
                <a:gd name="T22" fmla="*/ 1744 w 2261"/>
                <a:gd name="T23" fmla="*/ 741 h 2261"/>
                <a:gd name="T24" fmla="*/ 1519 w 2261"/>
                <a:gd name="T25" fmla="*/ 518 h 2261"/>
                <a:gd name="T26" fmla="*/ 1214 w 2261"/>
                <a:gd name="T27" fmla="*/ 410 h 2261"/>
                <a:gd name="T28" fmla="*/ 1329 w 2261"/>
                <a:gd name="T29" fmla="*/ 6 h 2261"/>
                <a:gd name="T30" fmla="*/ 1434 w 2261"/>
                <a:gd name="T31" fmla="*/ 108 h 2261"/>
                <a:gd name="T32" fmla="*/ 1528 w 2261"/>
                <a:gd name="T33" fmla="*/ 297 h 2261"/>
                <a:gd name="T34" fmla="*/ 1684 w 2261"/>
                <a:gd name="T35" fmla="*/ 176 h 2261"/>
                <a:gd name="T36" fmla="*/ 1792 w 2261"/>
                <a:gd name="T37" fmla="*/ 199 h 2261"/>
                <a:gd name="T38" fmla="*/ 2078 w 2261"/>
                <a:gd name="T39" fmla="*/ 500 h 2261"/>
                <a:gd name="T40" fmla="*/ 2064 w 2261"/>
                <a:gd name="T41" fmla="*/ 626 h 2261"/>
                <a:gd name="T42" fmla="*/ 2001 w 2261"/>
                <a:gd name="T43" fmla="*/ 823 h 2261"/>
                <a:gd name="T44" fmla="*/ 2217 w 2261"/>
                <a:gd name="T45" fmla="*/ 866 h 2261"/>
                <a:gd name="T46" fmla="*/ 2261 w 2261"/>
                <a:gd name="T47" fmla="*/ 1291 h 2261"/>
                <a:gd name="T48" fmla="*/ 2188 w 2261"/>
                <a:gd name="T49" fmla="*/ 1418 h 2261"/>
                <a:gd name="T50" fmla="*/ 1984 w 2261"/>
                <a:gd name="T51" fmla="*/ 1485 h 2261"/>
                <a:gd name="T52" fmla="*/ 2078 w 2261"/>
                <a:gd name="T53" fmla="*/ 1664 h 2261"/>
                <a:gd name="T54" fmla="*/ 2064 w 2261"/>
                <a:gd name="T55" fmla="*/ 1789 h 2261"/>
                <a:gd name="T56" fmla="*/ 1768 w 2261"/>
                <a:gd name="T57" fmla="*/ 2077 h 2261"/>
                <a:gd name="T58" fmla="*/ 1657 w 2261"/>
                <a:gd name="T59" fmla="*/ 2077 h 2261"/>
                <a:gd name="T60" fmla="*/ 1484 w 2261"/>
                <a:gd name="T61" fmla="*/ 1984 h 2261"/>
                <a:gd name="T62" fmla="*/ 1418 w 2261"/>
                <a:gd name="T63" fmla="*/ 2188 h 2261"/>
                <a:gd name="T64" fmla="*/ 1291 w 2261"/>
                <a:gd name="T65" fmla="*/ 2261 h 2261"/>
                <a:gd name="T66" fmla="*/ 866 w 2261"/>
                <a:gd name="T67" fmla="*/ 2218 h 2261"/>
                <a:gd name="T68" fmla="*/ 822 w 2261"/>
                <a:gd name="T69" fmla="*/ 2002 h 2261"/>
                <a:gd name="T70" fmla="*/ 629 w 2261"/>
                <a:gd name="T71" fmla="*/ 2063 h 2261"/>
                <a:gd name="T72" fmla="*/ 521 w 2261"/>
                <a:gd name="T73" fmla="*/ 2084 h 2261"/>
                <a:gd name="T74" fmla="*/ 218 w 2261"/>
                <a:gd name="T75" fmla="*/ 1817 h 2261"/>
                <a:gd name="T76" fmla="*/ 174 w 2261"/>
                <a:gd name="T77" fmla="*/ 1695 h 2261"/>
                <a:gd name="T78" fmla="*/ 296 w 2261"/>
                <a:gd name="T79" fmla="*/ 1528 h 2261"/>
                <a:gd name="T80" fmla="*/ 108 w 2261"/>
                <a:gd name="T81" fmla="*/ 1434 h 2261"/>
                <a:gd name="T82" fmla="*/ 5 w 2261"/>
                <a:gd name="T83" fmla="*/ 1329 h 2261"/>
                <a:gd name="T84" fmla="*/ 19 w 2261"/>
                <a:gd name="T85" fmla="*/ 896 h 2261"/>
                <a:gd name="T86" fmla="*/ 146 w 2261"/>
                <a:gd name="T87" fmla="*/ 823 h 2261"/>
                <a:gd name="T88" fmla="*/ 218 w 2261"/>
                <a:gd name="T89" fmla="*/ 654 h 2261"/>
                <a:gd name="T90" fmla="*/ 174 w 2261"/>
                <a:gd name="T91" fmla="*/ 532 h 2261"/>
                <a:gd name="T92" fmla="*/ 444 w 2261"/>
                <a:gd name="T93" fmla="*/ 218 h 2261"/>
                <a:gd name="T94" fmla="*/ 549 w 2261"/>
                <a:gd name="T95" fmla="*/ 175 h 2261"/>
                <a:gd name="T96" fmla="*/ 653 w 2261"/>
                <a:gd name="T97" fmla="*/ 218 h 2261"/>
                <a:gd name="T98" fmla="*/ 822 w 2261"/>
                <a:gd name="T99" fmla="*/ 147 h 2261"/>
                <a:gd name="T100" fmla="*/ 895 w 2261"/>
                <a:gd name="T101" fmla="*/ 20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61" h="2261">
                  <a:moveTo>
                    <a:pt x="1131" y="405"/>
                  </a:moveTo>
                  <a:lnTo>
                    <a:pt x="1045" y="410"/>
                  </a:lnTo>
                  <a:lnTo>
                    <a:pt x="963" y="424"/>
                  </a:lnTo>
                  <a:lnTo>
                    <a:pt x="885" y="446"/>
                  </a:lnTo>
                  <a:lnTo>
                    <a:pt x="812" y="478"/>
                  </a:lnTo>
                  <a:lnTo>
                    <a:pt x="742" y="518"/>
                  </a:lnTo>
                  <a:lnTo>
                    <a:pt x="676" y="565"/>
                  </a:lnTo>
                  <a:lnTo>
                    <a:pt x="617" y="617"/>
                  </a:lnTo>
                  <a:lnTo>
                    <a:pt x="564" y="676"/>
                  </a:lnTo>
                  <a:lnTo>
                    <a:pt x="517" y="741"/>
                  </a:lnTo>
                  <a:lnTo>
                    <a:pt x="479" y="812"/>
                  </a:lnTo>
                  <a:lnTo>
                    <a:pt x="446" y="885"/>
                  </a:lnTo>
                  <a:lnTo>
                    <a:pt x="423" y="964"/>
                  </a:lnTo>
                  <a:lnTo>
                    <a:pt x="409" y="1046"/>
                  </a:lnTo>
                  <a:lnTo>
                    <a:pt x="404" y="1131"/>
                  </a:lnTo>
                  <a:lnTo>
                    <a:pt x="409" y="1215"/>
                  </a:lnTo>
                  <a:lnTo>
                    <a:pt x="423" y="1296"/>
                  </a:lnTo>
                  <a:lnTo>
                    <a:pt x="446" y="1375"/>
                  </a:lnTo>
                  <a:lnTo>
                    <a:pt x="479" y="1450"/>
                  </a:lnTo>
                  <a:lnTo>
                    <a:pt x="517" y="1519"/>
                  </a:lnTo>
                  <a:lnTo>
                    <a:pt x="564" y="1584"/>
                  </a:lnTo>
                  <a:lnTo>
                    <a:pt x="617" y="1643"/>
                  </a:lnTo>
                  <a:lnTo>
                    <a:pt x="676" y="1697"/>
                  </a:lnTo>
                  <a:lnTo>
                    <a:pt x="742" y="1742"/>
                  </a:lnTo>
                  <a:lnTo>
                    <a:pt x="812" y="1782"/>
                  </a:lnTo>
                  <a:lnTo>
                    <a:pt x="885" y="1814"/>
                  </a:lnTo>
                  <a:lnTo>
                    <a:pt x="963" y="1836"/>
                  </a:lnTo>
                  <a:lnTo>
                    <a:pt x="1045" y="1852"/>
                  </a:lnTo>
                  <a:lnTo>
                    <a:pt x="1131" y="1856"/>
                  </a:lnTo>
                  <a:lnTo>
                    <a:pt x="1214" y="1852"/>
                  </a:lnTo>
                  <a:lnTo>
                    <a:pt x="1296" y="1836"/>
                  </a:lnTo>
                  <a:lnTo>
                    <a:pt x="1374" y="1814"/>
                  </a:lnTo>
                  <a:lnTo>
                    <a:pt x="1449" y="1782"/>
                  </a:lnTo>
                  <a:lnTo>
                    <a:pt x="1519" y="1742"/>
                  </a:lnTo>
                  <a:lnTo>
                    <a:pt x="1583" y="1697"/>
                  </a:lnTo>
                  <a:lnTo>
                    <a:pt x="1643" y="1643"/>
                  </a:lnTo>
                  <a:lnTo>
                    <a:pt x="1697" y="1584"/>
                  </a:lnTo>
                  <a:lnTo>
                    <a:pt x="1744" y="1519"/>
                  </a:lnTo>
                  <a:lnTo>
                    <a:pt x="1782" y="1450"/>
                  </a:lnTo>
                  <a:lnTo>
                    <a:pt x="1813" y="1375"/>
                  </a:lnTo>
                  <a:lnTo>
                    <a:pt x="1838" y="1296"/>
                  </a:lnTo>
                  <a:lnTo>
                    <a:pt x="1852" y="1215"/>
                  </a:lnTo>
                  <a:lnTo>
                    <a:pt x="1857" y="1131"/>
                  </a:lnTo>
                  <a:lnTo>
                    <a:pt x="1852" y="1046"/>
                  </a:lnTo>
                  <a:lnTo>
                    <a:pt x="1838" y="964"/>
                  </a:lnTo>
                  <a:lnTo>
                    <a:pt x="1813" y="885"/>
                  </a:lnTo>
                  <a:lnTo>
                    <a:pt x="1782" y="812"/>
                  </a:lnTo>
                  <a:lnTo>
                    <a:pt x="1744" y="741"/>
                  </a:lnTo>
                  <a:lnTo>
                    <a:pt x="1697" y="676"/>
                  </a:lnTo>
                  <a:lnTo>
                    <a:pt x="1643" y="617"/>
                  </a:lnTo>
                  <a:lnTo>
                    <a:pt x="1583" y="565"/>
                  </a:lnTo>
                  <a:lnTo>
                    <a:pt x="1519" y="518"/>
                  </a:lnTo>
                  <a:lnTo>
                    <a:pt x="1449" y="478"/>
                  </a:lnTo>
                  <a:lnTo>
                    <a:pt x="1374" y="446"/>
                  </a:lnTo>
                  <a:lnTo>
                    <a:pt x="1296" y="424"/>
                  </a:lnTo>
                  <a:lnTo>
                    <a:pt x="1214" y="410"/>
                  </a:lnTo>
                  <a:lnTo>
                    <a:pt x="1131" y="405"/>
                  </a:lnTo>
                  <a:close/>
                  <a:moveTo>
                    <a:pt x="970" y="0"/>
                  </a:moveTo>
                  <a:lnTo>
                    <a:pt x="1291" y="0"/>
                  </a:lnTo>
                  <a:lnTo>
                    <a:pt x="1329" y="6"/>
                  </a:lnTo>
                  <a:lnTo>
                    <a:pt x="1366" y="20"/>
                  </a:lnTo>
                  <a:lnTo>
                    <a:pt x="1395" y="42"/>
                  </a:lnTo>
                  <a:lnTo>
                    <a:pt x="1418" y="74"/>
                  </a:lnTo>
                  <a:lnTo>
                    <a:pt x="1434" y="108"/>
                  </a:lnTo>
                  <a:lnTo>
                    <a:pt x="1439" y="147"/>
                  </a:lnTo>
                  <a:lnTo>
                    <a:pt x="1439" y="260"/>
                  </a:lnTo>
                  <a:lnTo>
                    <a:pt x="1484" y="277"/>
                  </a:lnTo>
                  <a:lnTo>
                    <a:pt x="1528" y="297"/>
                  </a:lnTo>
                  <a:lnTo>
                    <a:pt x="1608" y="218"/>
                  </a:lnTo>
                  <a:lnTo>
                    <a:pt x="1630" y="199"/>
                  </a:lnTo>
                  <a:lnTo>
                    <a:pt x="1657" y="185"/>
                  </a:lnTo>
                  <a:lnTo>
                    <a:pt x="1684" y="176"/>
                  </a:lnTo>
                  <a:lnTo>
                    <a:pt x="1712" y="175"/>
                  </a:lnTo>
                  <a:lnTo>
                    <a:pt x="1740" y="176"/>
                  </a:lnTo>
                  <a:lnTo>
                    <a:pt x="1768" y="185"/>
                  </a:lnTo>
                  <a:lnTo>
                    <a:pt x="1792" y="199"/>
                  </a:lnTo>
                  <a:lnTo>
                    <a:pt x="1817" y="218"/>
                  </a:lnTo>
                  <a:lnTo>
                    <a:pt x="2043" y="445"/>
                  </a:lnTo>
                  <a:lnTo>
                    <a:pt x="2064" y="471"/>
                  </a:lnTo>
                  <a:lnTo>
                    <a:pt x="2078" y="500"/>
                  </a:lnTo>
                  <a:lnTo>
                    <a:pt x="2085" y="532"/>
                  </a:lnTo>
                  <a:lnTo>
                    <a:pt x="2085" y="565"/>
                  </a:lnTo>
                  <a:lnTo>
                    <a:pt x="2078" y="596"/>
                  </a:lnTo>
                  <a:lnTo>
                    <a:pt x="2064" y="626"/>
                  </a:lnTo>
                  <a:lnTo>
                    <a:pt x="2043" y="654"/>
                  </a:lnTo>
                  <a:lnTo>
                    <a:pt x="1963" y="732"/>
                  </a:lnTo>
                  <a:lnTo>
                    <a:pt x="1984" y="777"/>
                  </a:lnTo>
                  <a:lnTo>
                    <a:pt x="2001" y="823"/>
                  </a:lnTo>
                  <a:lnTo>
                    <a:pt x="2113" y="823"/>
                  </a:lnTo>
                  <a:lnTo>
                    <a:pt x="2153" y="828"/>
                  </a:lnTo>
                  <a:lnTo>
                    <a:pt x="2188" y="844"/>
                  </a:lnTo>
                  <a:lnTo>
                    <a:pt x="2217" y="866"/>
                  </a:lnTo>
                  <a:lnTo>
                    <a:pt x="2240" y="896"/>
                  </a:lnTo>
                  <a:lnTo>
                    <a:pt x="2256" y="931"/>
                  </a:lnTo>
                  <a:lnTo>
                    <a:pt x="2261" y="971"/>
                  </a:lnTo>
                  <a:lnTo>
                    <a:pt x="2261" y="1291"/>
                  </a:lnTo>
                  <a:lnTo>
                    <a:pt x="2256" y="1329"/>
                  </a:lnTo>
                  <a:lnTo>
                    <a:pt x="2240" y="1366"/>
                  </a:lnTo>
                  <a:lnTo>
                    <a:pt x="2217" y="1396"/>
                  </a:lnTo>
                  <a:lnTo>
                    <a:pt x="2188" y="1418"/>
                  </a:lnTo>
                  <a:lnTo>
                    <a:pt x="2153" y="1434"/>
                  </a:lnTo>
                  <a:lnTo>
                    <a:pt x="2113" y="1439"/>
                  </a:lnTo>
                  <a:lnTo>
                    <a:pt x="2001" y="1439"/>
                  </a:lnTo>
                  <a:lnTo>
                    <a:pt x="1984" y="1485"/>
                  </a:lnTo>
                  <a:lnTo>
                    <a:pt x="1963" y="1528"/>
                  </a:lnTo>
                  <a:lnTo>
                    <a:pt x="2043" y="1608"/>
                  </a:lnTo>
                  <a:lnTo>
                    <a:pt x="2064" y="1634"/>
                  </a:lnTo>
                  <a:lnTo>
                    <a:pt x="2078" y="1664"/>
                  </a:lnTo>
                  <a:lnTo>
                    <a:pt x="2085" y="1695"/>
                  </a:lnTo>
                  <a:lnTo>
                    <a:pt x="2085" y="1728"/>
                  </a:lnTo>
                  <a:lnTo>
                    <a:pt x="2078" y="1760"/>
                  </a:lnTo>
                  <a:lnTo>
                    <a:pt x="2064" y="1789"/>
                  </a:lnTo>
                  <a:lnTo>
                    <a:pt x="2043" y="1817"/>
                  </a:lnTo>
                  <a:lnTo>
                    <a:pt x="1817" y="2044"/>
                  </a:lnTo>
                  <a:lnTo>
                    <a:pt x="1792" y="2063"/>
                  </a:lnTo>
                  <a:lnTo>
                    <a:pt x="1768" y="2077"/>
                  </a:lnTo>
                  <a:lnTo>
                    <a:pt x="1740" y="2084"/>
                  </a:lnTo>
                  <a:lnTo>
                    <a:pt x="1712" y="2087"/>
                  </a:lnTo>
                  <a:lnTo>
                    <a:pt x="1684" y="2084"/>
                  </a:lnTo>
                  <a:lnTo>
                    <a:pt x="1657" y="2077"/>
                  </a:lnTo>
                  <a:lnTo>
                    <a:pt x="1630" y="2063"/>
                  </a:lnTo>
                  <a:lnTo>
                    <a:pt x="1608" y="2044"/>
                  </a:lnTo>
                  <a:lnTo>
                    <a:pt x="1528" y="1964"/>
                  </a:lnTo>
                  <a:lnTo>
                    <a:pt x="1484" y="1984"/>
                  </a:lnTo>
                  <a:lnTo>
                    <a:pt x="1439" y="2002"/>
                  </a:lnTo>
                  <a:lnTo>
                    <a:pt x="1439" y="2113"/>
                  </a:lnTo>
                  <a:lnTo>
                    <a:pt x="1434" y="2153"/>
                  </a:lnTo>
                  <a:lnTo>
                    <a:pt x="1418" y="2188"/>
                  </a:lnTo>
                  <a:lnTo>
                    <a:pt x="1395" y="2218"/>
                  </a:lnTo>
                  <a:lnTo>
                    <a:pt x="1366" y="2240"/>
                  </a:lnTo>
                  <a:lnTo>
                    <a:pt x="1329" y="2256"/>
                  </a:lnTo>
                  <a:lnTo>
                    <a:pt x="1291" y="2261"/>
                  </a:lnTo>
                  <a:lnTo>
                    <a:pt x="970" y="2261"/>
                  </a:lnTo>
                  <a:lnTo>
                    <a:pt x="930" y="2256"/>
                  </a:lnTo>
                  <a:lnTo>
                    <a:pt x="895" y="2240"/>
                  </a:lnTo>
                  <a:lnTo>
                    <a:pt x="866" y="2218"/>
                  </a:lnTo>
                  <a:lnTo>
                    <a:pt x="843" y="2188"/>
                  </a:lnTo>
                  <a:lnTo>
                    <a:pt x="827" y="2153"/>
                  </a:lnTo>
                  <a:lnTo>
                    <a:pt x="822" y="2113"/>
                  </a:lnTo>
                  <a:lnTo>
                    <a:pt x="822" y="2002"/>
                  </a:lnTo>
                  <a:lnTo>
                    <a:pt x="777" y="1984"/>
                  </a:lnTo>
                  <a:lnTo>
                    <a:pt x="732" y="1964"/>
                  </a:lnTo>
                  <a:lnTo>
                    <a:pt x="653" y="2044"/>
                  </a:lnTo>
                  <a:lnTo>
                    <a:pt x="629" y="2063"/>
                  </a:lnTo>
                  <a:lnTo>
                    <a:pt x="604" y="2077"/>
                  </a:lnTo>
                  <a:lnTo>
                    <a:pt x="577" y="2084"/>
                  </a:lnTo>
                  <a:lnTo>
                    <a:pt x="549" y="2087"/>
                  </a:lnTo>
                  <a:lnTo>
                    <a:pt x="521" y="2084"/>
                  </a:lnTo>
                  <a:lnTo>
                    <a:pt x="493" y="2077"/>
                  </a:lnTo>
                  <a:lnTo>
                    <a:pt x="467" y="2063"/>
                  </a:lnTo>
                  <a:lnTo>
                    <a:pt x="444" y="2044"/>
                  </a:lnTo>
                  <a:lnTo>
                    <a:pt x="218" y="1817"/>
                  </a:lnTo>
                  <a:lnTo>
                    <a:pt x="197" y="1789"/>
                  </a:lnTo>
                  <a:lnTo>
                    <a:pt x="181" y="1760"/>
                  </a:lnTo>
                  <a:lnTo>
                    <a:pt x="174" y="1728"/>
                  </a:lnTo>
                  <a:lnTo>
                    <a:pt x="174" y="1695"/>
                  </a:lnTo>
                  <a:lnTo>
                    <a:pt x="181" y="1664"/>
                  </a:lnTo>
                  <a:lnTo>
                    <a:pt x="197" y="1634"/>
                  </a:lnTo>
                  <a:lnTo>
                    <a:pt x="218" y="1608"/>
                  </a:lnTo>
                  <a:lnTo>
                    <a:pt x="296" y="1528"/>
                  </a:lnTo>
                  <a:lnTo>
                    <a:pt x="277" y="1485"/>
                  </a:lnTo>
                  <a:lnTo>
                    <a:pt x="260" y="1439"/>
                  </a:lnTo>
                  <a:lnTo>
                    <a:pt x="146" y="1439"/>
                  </a:lnTo>
                  <a:lnTo>
                    <a:pt x="108" y="1434"/>
                  </a:lnTo>
                  <a:lnTo>
                    <a:pt x="73" y="1418"/>
                  </a:lnTo>
                  <a:lnTo>
                    <a:pt x="42" y="1396"/>
                  </a:lnTo>
                  <a:lnTo>
                    <a:pt x="19" y="1366"/>
                  </a:lnTo>
                  <a:lnTo>
                    <a:pt x="5" y="1329"/>
                  </a:lnTo>
                  <a:lnTo>
                    <a:pt x="0" y="1291"/>
                  </a:lnTo>
                  <a:lnTo>
                    <a:pt x="0" y="971"/>
                  </a:lnTo>
                  <a:lnTo>
                    <a:pt x="5" y="931"/>
                  </a:lnTo>
                  <a:lnTo>
                    <a:pt x="19" y="896"/>
                  </a:lnTo>
                  <a:lnTo>
                    <a:pt x="42" y="866"/>
                  </a:lnTo>
                  <a:lnTo>
                    <a:pt x="73" y="844"/>
                  </a:lnTo>
                  <a:lnTo>
                    <a:pt x="108" y="828"/>
                  </a:lnTo>
                  <a:lnTo>
                    <a:pt x="146" y="823"/>
                  </a:lnTo>
                  <a:lnTo>
                    <a:pt x="260" y="823"/>
                  </a:lnTo>
                  <a:lnTo>
                    <a:pt x="277" y="777"/>
                  </a:lnTo>
                  <a:lnTo>
                    <a:pt x="296" y="732"/>
                  </a:lnTo>
                  <a:lnTo>
                    <a:pt x="218" y="654"/>
                  </a:lnTo>
                  <a:lnTo>
                    <a:pt x="197" y="626"/>
                  </a:lnTo>
                  <a:lnTo>
                    <a:pt x="181" y="596"/>
                  </a:lnTo>
                  <a:lnTo>
                    <a:pt x="174" y="565"/>
                  </a:lnTo>
                  <a:lnTo>
                    <a:pt x="174" y="532"/>
                  </a:lnTo>
                  <a:lnTo>
                    <a:pt x="181" y="500"/>
                  </a:lnTo>
                  <a:lnTo>
                    <a:pt x="197" y="471"/>
                  </a:lnTo>
                  <a:lnTo>
                    <a:pt x="218" y="445"/>
                  </a:lnTo>
                  <a:lnTo>
                    <a:pt x="444" y="218"/>
                  </a:lnTo>
                  <a:lnTo>
                    <a:pt x="467" y="199"/>
                  </a:lnTo>
                  <a:lnTo>
                    <a:pt x="493" y="185"/>
                  </a:lnTo>
                  <a:lnTo>
                    <a:pt x="521" y="176"/>
                  </a:lnTo>
                  <a:lnTo>
                    <a:pt x="549" y="175"/>
                  </a:lnTo>
                  <a:lnTo>
                    <a:pt x="577" y="176"/>
                  </a:lnTo>
                  <a:lnTo>
                    <a:pt x="604" y="185"/>
                  </a:lnTo>
                  <a:lnTo>
                    <a:pt x="629" y="199"/>
                  </a:lnTo>
                  <a:lnTo>
                    <a:pt x="653" y="218"/>
                  </a:lnTo>
                  <a:lnTo>
                    <a:pt x="732" y="297"/>
                  </a:lnTo>
                  <a:lnTo>
                    <a:pt x="777" y="277"/>
                  </a:lnTo>
                  <a:lnTo>
                    <a:pt x="822" y="260"/>
                  </a:lnTo>
                  <a:lnTo>
                    <a:pt x="822" y="147"/>
                  </a:lnTo>
                  <a:lnTo>
                    <a:pt x="827" y="108"/>
                  </a:lnTo>
                  <a:lnTo>
                    <a:pt x="843" y="74"/>
                  </a:lnTo>
                  <a:lnTo>
                    <a:pt x="866" y="42"/>
                  </a:lnTo>
                  <a:lnTo>
                    <a:pt x="895" y="20"/>
                  </a:lnTo>
                  <a:lnTo>
                    <a:pt x="930" y="6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0" name="Freeform 437"/>
            <p:cNvSpPr>
              <a:spLocks/>
            </p:cNvSpPr>
            <p:nvPr/>
          </p:nvSpPr>
          <p:spPr bwMode="auto">
            <a:xfrm>
              <a:off x="2046" y="6839"/>
              <a:ext cx="470" cy="469"/>
            </a:xfrm>
            <a:custGeom>
              <a:avLst/>
              <a:gdLst>
                <a:gd name="T0" fmla="*/ 471 w 939"/>
                <a:gd name="T1" fmla="*/ 0 h 938"/>
                <a:gd name="T2" fmla="*/ 540 w 939"/>
                <a:gd name="T3" fmla="*/ 5 h 938"/>
                <a:gd name="T4" fmla="*/ 606 w 939"/>
                <a:gd name="T5" fmla="*/ 21 h 938"/>
                <a:gd name="T6" fmla="*/ 667 w 939"/>
                <a:gd name="T7" fmla="*/ 43 h 938"/>
                <a:gd name="T8" fmla="*/ 727 w 939"/>
                <a:gd name="T9" fmla="*/ 76 h 938"/>
                <a:gd name="T10" fmla="*/ 779 w 939"/>
                <a:gd name="T11" fmla="*/ 115 h 938"/>
                <a:gd name="T12" fmla="*/ 824 w 939"/>
                <a:gd name="T13" fmla="*/ 162 h 938"/>
                <a:gd name="T14" fmla="*/ 864 w 939"/>
                <a:gd name="T15" fmla="*/ 214 h 938"/>
                <a:gd name="T16" fmla="*/ 896 w 939"/>
                <a:gd name="T17" fmla="*/ 271 h 938"/>
                <a:gd name="T18" fmla="*/ 920 w 939"/>
                <a:gd name="T19" fmla="*/ 334 h 938"/>
                <a:gd name="T20" fmla="*/ 936 w 939"/>
                <a:gd name="T21" fmla="*/ 400 h 938"/>
                <a:gd name="T22" fmla="*/ 939 w 939"/>
                <a:gd name="T23" fmla="*/ 470 h 938"/>
                <a:gd name="T24" fmla="*/ 936 w 939"/>
                <a:gd name="T25" fmla="*/ 540 h 938"/>
                <a:gd name="T26" fmla="*/ 920 w 939"/>
                <a:gd name="T27" fmla="*/ 606 h 938"/>
                <a:gd name="T28" fmla="*/ 896 w 939"/>
                <a:gd name="T29" fmla="*/ 667 h 938"/>
                <a:gd name="T30" fmla="*/ 864 w 939"/>
                <a:gd name="T31" fmla="*/ 724 h 938"/>
                <a:gd name="T32" fmla="*/ 824 w 939"/>
                <a:gd name="T33" fmla="*/ 778 h 938"/>
                <a:gd name="T34" fmla="*/ 779 w 939"/>
                <a:gd name="T35" fmla="*/ 824 h 938"/>
                <a:gd name="T36" fmla="*/ 727 w 939"/>
                <a:gd name="T37" fmla="*/ 864 h 938"/>
                <a:gd name="T38" fmla="*/ 667 w 939"/>
                <a:gd name="T39" fmla="*/ 895 h 938"/>
                <a:gd name="T40" fmla="*/ 606 w 939"/>
                <a:gd name="T41" fmla="*/ 919 h 938"/>
                <a:gd name="T42" fmla="*/ 540 w 939"/>
                <a:gd name="T43" fmla="*/ 933 h 938"/>
                <a:gd name="T44" fmla="*/ 471 w 939"/>
                <a:gd name="T45" fmla="*/ 938 h 938"/>
                <a:gd name="T46" fmla="*/ 401 w 939"/>
                <a:gd name="T47" fmla="*/ 933 h 938"/>
                <a:gd name="T48" fmla="*/ 335 w 939"/>
                <a:gd name="T49" fmla="*/ 919 h 938"/>
                <a:gd name="T50" fmla="*/ 272 w 939"/>
                <a:gd name="T51" fmla="*/ 895 h 938"/>
                <a:gd name="T52" fmla="*/ 214 w 939"/>
                <a:gd name="T53" fmla="*/ 864 h 938"/>
                <a:gd name="T54" fmla="*/ 162 w 939"/>
                <a:gd name="T55" fmla="*/ 824 h 938"/>
                <a:gd name="T56" fmla="*/ 115 w 939"/>
                <a:gd name="T57" fmla="*/ 778 h 938"/>
                <a:gd name="T58" fmla="*/ 77 w 939"/>
                <a:gd name="T59" fmla="*/ 724 h 938"/>
                <a:gd name="T60" fmla="*/ 44 w 939"/>
                <a:gd name="T61" fmla="*/ 667 h 938"/>
                <a:gd name="T62" fmla="*/ 21 w 939"/>
                <a:gd name="T63" fmla="*/ 606 h 938"/>
                <a:gd name="T64" fmla="*/ 5 w 939"/>
                <a:gd name="T65" fmla="*/ 540 h 938"/>
                <a:gd name="T66" fmla="*/ 0 w 939"/>
                <a:gd name="T67" fmla="*/ 470 h 938"/>
                <a:gd name="T68" fmla="*/ 5 w 939"/>
                <a:gd name="T69" fmla="*/ 400 h 938"/>
                <a:gd name="T70" fmla="*/ 21 w 939"/>
                <a:gd name="T71" fmla="*/ 334 h 938"/>
                <a:gd name="T72" fmla="*/ 44 w 939"/>
                <a:gd name="T73" fmla="*/ 271 h 938"/>
                <a:gd name="T74" fmla="*/ 77 w 939"/>
                <a:gd name="T75" fmla="*/ 214 h 938"/>
                <a:gd name="T76" fmla="*/ 115 w 939"/>
                <a:gd name="T77" fmla="*/ 162 h 938"/>
                <a:gd name="T78" fmla="*/ 162 w 939"/>
                <a:gd name="T79" fmla="*/ 115 h 938"/>
                <a:gd name="T80" fmla="*/ 214 w 939"/>
                <a:gd name="T81" fmla="*/ 76 h 938"/>
                <a:gd name="T82" fmla="*/ 272 w 939"/>
                <a:gd name="T83" fmla="*/ 43 h 938"/>
                <a:gd name="T84" fmla="*/ 335 w 939"/>
                <a:gd name="T85" fmla="*/ 21 h 938"/>
                <a:gd name="T86" fmla="*/ 401 w 939"/>
                <a:gd name="T87" fmla="*/ 5 h 938"/>
                <a:gd name="T88" fmla="*/ 471 w 939"/>
                <a:gd name="T89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9" h="938">
                  <a:moveTo>
                    <a:pt x="471" y="0"/>
                  </a:moveTo>
                  <a:lnTo>
                    <a:pt x="540" y="5"/>
                  </a:lnTo>
                  <a:lnTo>
                    <a:pt x="606" y="21"/>
                  </a:lnTo>
                  <a:lnTo>
                    <a:pt x="667" y="43"/>
                  </a:lnTo>
                  <a:lnTo>
                    <a:pt x="727" y="76"/>
                  </a:lnTo>
                  <a:lnTo>
                    <a:pt x="779" y="115"/>
                  </a:lnTo>
                  <a:lnTo>
                    <a:pt x="824" y="162"/>
                  </a:lnTo>
                  <a:lnTo>
                    <a:pt x="864" y="214"/>
                  </a:lnTo>
                  <a:lnTo>
                    <a:pt x="896" y="271"/>
                  </a:lnTo>
                  <a:lnTo>
                    <a:pt x="920" y="334"/>
                  </a:lnTo>
                  <a:lnTo>
                    <a:pt x="936" y="400"/>
                  </a:lnTo>
                  <a:lnTo>
                    <a:pt x="939" y="470"/>
                  </a:lnTo>
                  <a:lnTo>
                    <a:pt x="936" y="540"/>
                  </a:lnTo>
                  <a:lnTo>
                    <a:pt x="920" y="606"/>
                  </a:lnTo>
                  <a:lnTo>
                    <a:pt x="896" y="667"/>
                  </a:lnTo>
                  <a:lnTo>
                    <a:pt x="864" y="724"/>
                  </a:lnTo>
                  <a:lnTo>
                    <a:pt x="824" y="778"/>
                  </a:lnTo>
                  <a:lnTo>
                    <a:pt x="779" y="824"/>
                  </a:lnTo>
                  <a:lnTo>
                    <a:pt x="727" y="864"/>
                  </a:lnTo>
                  <a:lnTo>
                    <a:pt x="667" y="895"/>
                  </a:lnTo>
                  <a:lnTo>
                    <a:pt x="606" y="919"/>
                  </a:lnTo>
                  <a:lnTo>
                    <a:pt x="540" y="933"/>
                  </a:lnTo>
                  <a:lnTo>
                    <a:pt x="471" y="938"/>
                  </a:lnTo>
                  <a:lnTo>
                    <a:pt x="401" y="933"/>
                  </a:lnTo>
                  <a:lnTo>
                    <a:pt x="335" y="919"/>
                  </a:lnTo>
                  <a:lnTo>
                    <a:pt x="272" y="895"/>
                  </a:lnTo>
                  <a:lnTo>
                    <a:pt x="214" y="864"/>
                  </a:lnTo>
                  <a:lnTo>
                    <a:pt x="162" y="824"/>
                  </a:lnTo>
                  <a:lnTo>
                    <a:pt x="115" y="778"/>
                  </a:lnTo>
                  <a:lnTo>
                    <a:pt x="77" y="724"/>
                  </a:lnTo>
                  <a:lnTo>
                    <a:pt x="44" y="667"/>
                  </a:lnTo>
                  <a:lnTo>
                    <a:pt x="21" y="606"/>
                  </a:lnTo>
                  <a:lnTo>
                    <a:pt x="5" y="540"/>
                  </a:lnTo>
                  <a:lnTo>
                    <a:pt x="0" y="470"/>
                  </a:lnTo>
                  <a:lnTo>
                    <a:pt x="5" y="400"/>
                  </a:lnTo>
                  <a:lnTo>
                    <a:pt x="21" y="334"/>
                  </a:lnTo>
                  <a:lnTo>
                    <a:pt x="44" y="271"/>
                  </a:lnTo>
                  <a:lnTo>
                    <a:pt x="77" y="214"/>
                  </a:lnTo>
                  <a:lnTo>
                    <a:pt x="115" y="162"/>
                  </a:lnTo>
                  <a:lnTo>
                    <a:pt x="162" y="115"/>
                  </a:lnTo>
                  <a:lnTo>
                    <a:pt x="214" y="76"/>
                  </a:lnTo>
                  <a:lnTo>
                    <a:pt x="272" y="43"/>
                  </a:lnTo>
                  <a:lnTo>
                    <a:pt x="335" y="21"/>
                  </a:lnTo>
                  <a:lnTo>
                    <a:pt x="401" y="5"/>
                  </a:lnTo>
                  <a:lnTo>
                    <a:pt x="4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1" name="Freeform 438"/>
            <p:cNvSpPr>
              <a:spLocks/>
            </p:cNvSpPr>
            <p:nvPr/>
          </p:nvSpPr>
          <p:spPr bwMode="auto">
            <a:xfrm>
              <a:off x="521" y="6382"/>
              <a:ext cx="604" cy="2006"/>
            </a:xfrm>
            <a:custGeom>
              <a:avLst/>
              <a:gdLst>
                <a:gd name="T0" fmla="*/ 227 w 1209"/>
                <a:gd name="T1" fmla="*/ 819 h 4011"/>
                <a:gd name="T2" fmla="*/ 308 w 1209"/>
                <a:gd name="T3" fmla="*/ 897 h 4011"/>
                <a:gd name="T4" fmla="*/ 425 w 1209"/>
                <a:gd name="T5" fmla="*/ 909 h 4011"/>
                <a:gd name="T6" fmla="*/ 589 w 1209"/>
                <a:gd name="T7" fmla="*/ 996 h 4011"/>
                <a:gd name="T8" fmla="*/ 1207 w 1209"/>
                <a:gd name="T9" fmla="*/ 1068 h 4011"/>
                <a:gd name="T10" fmla="*/ 1207 w 1209"/>
                <a:gd name="T11" fmla="*/ 1444 h 4011"/>
                <a:gd name="T12" fmla="*/ 1207 w 1209"/>
                <a:gd name="T13" fmla="*/ 1726 h 4011"/>
                <a:gd name="T14" fmla="*/ 1207 w 1209"/>
                <a:gd name="T15" fmla="*/ 1925 h 4011"/>
                <a:gd name="T16" fmla="*/ 1209 w 1209"/>
                <a:gd name="T17" fmla="*/ 2052 h 4011"/>
                <a:gd name="T18" fmla="*/ 1209 w 1209"/>
                <a:gd name="T19" fmla="*/ 2114 h 4011"/>
                <a:gd name="T20" fmla="*/ 1209 w 1209"/>
                <a:gd name="T21" fmla="*/ 2125 h 4011"/>
                <a:gd name="T22" fmla="*/ 1209 w 1209"/>
                <a:gd name="T23" fmla="*/ 2094 h 4011"/>
                <a:gd name="T24" fmla="*/ 1209 w 1209"/>
                <a:gd name="T25" fmla="*/ 2031 h 4011"/>
                <a:gd name="T26" fmla="*/ 1209 w 1209"/>
                <a:gd name="T27" fmla="*/ 1946 h 4011"/>
                <a:gd name="T28" fmla="*/ 1209 w 1209"/>
                <a:gd name="T29" fmla="*/ 1848 h 4011"/>
                <a:gd name="T30" fmla="*/ 1209 w 1209"/>
                <a:gd name="T31" fmla="*/ 1750 h 4011"/>
                <a:gd name="T32" fmla="*/ 1209 w 1209"/>
                <a:gd name="T33" fmla="*/ 1662 h 4011"/>
                <a:gd name="T34" fmla="*/ 1209 w 1209"/>
                <a:gd name="T35" fmla="*/ 1592 h 4011"/>
                <a:gd name="T36" fmla="*/ 1209 w 1209"/>
                <a:gd name="T37" fmla="*/ 1552 h 4011"/>
                <a:gd name="T38" fmla="*/ 1209 w 1209"/>
                <a:gd name="T39" fmla="*/ 1552 h 4011"/>
                <a:gd name="T40" fmla="*/ 1209 w 1209"/>
                <a:gd name="T41" fmla="*/ 1601 h 4011"/>
                <a:gd name="T42" fmla="*/ 1209 w 1209"/>
                <a:gd name="T43" fmla="*/ 1710 h 4011"/>
                <a:gd name="T44" fmla="*/ 1209 w 1209"/>
                <a:gd name="T45" fmla="*/ 1892 h 4011"/>
                <a:gd name="T46" fmla="*/ 1209 w 1209"/>
                <a:gd name="T47" fmla="*/ 2153 h 4011"/>
                <a:gd name="T48" fmla="*/ 1209 w 1209"/>
                <a:gd name="T49" fmla="*/ 2505 h 4011"/>
                <a:gd name="T50" fmla="*/ 1209 w 1209"/>
                <a:gd name="T51" fmla="*/ 2958 h 4011"/>
                <a:gd name="T52" fmla="*/ 1209 w 1209"/>
                <a:gd name="T53" fmla="*/ 3524 h 4011"/>
                <a:gd name="T54" fmla="*/ 1193 w 1209"/>
                <a:gd name="T55" fmla="*/ 3834 h 4011"/>
                <a:gd name="T56" fmla="*/ 1113 w 1209"/>
                <a:gd name="T57" fmla="*/ 3947 h 4011"/>
                <a:gd name="T58" fmla="*/ 986 w 1209"/>
                <a:gd name="T59" fmla="*/ 4006 h 4011"/>
                <a:gd name="T60" fmla="*/ 841 w 1209"/>
                <a:gd name="T61" fmla="*/ 3994 h 4011"/>
                <a:gd name="T62" fmla="*/ 728 w 1209"/>
                <a:gd name="T63" fmla="*/ 3914 h 4011"/>
                <a:gd name="T64" fmla="*/ 669 w 1209"/>
                <a:gd name="T65" fmla="*/ 3787 h 4011"/>
                <a:gd name="T66" fmla="*/ 659 w 1209"/>
                <a:gd name="T67" fmla="*/ 1592 h 4011"/>
                <a:gd name="T68" fmla="*/ 605 w 1209"/>
                <a:gd name="T69" fmla="*/ 1557 h 4011"/>
                <a:gd name="T70" fmla="*/ 551 w 1209"/>
                <a:gd name="T71" fmla="*/ 1592 h 4011"/>
                <a:gd name="T72" fmla="*/ 542 w 1209"/>
                <a:gd name="T73" fmla="*/ 3787 h 4011"/>
                <a:gd name="T74" fmla="*/ 481 w 1209"/>
                <a:gd name="T75" fmla="*/ 3914 h 4011"/>
                <a:gd name="T76" fmla="*/ 368 w 1209"/>
                <a:gd name="T77" fmla="*/ 3994 h 4011"/>
                <a:gd name="T78" fmla="*/ 223 w 1209"/>
                <a:gd name="T79" fmla="*/ 4006 h 4011"/>
                <a:gd name="T80" fmla="*/ 98 w 1209"/>
                <a:gd name="T81" fmla="*/ 3947 h 4011"/>
                <a:gd name="T82" fmla="*/ 17 w 1209"/>
                <a:gd name="T83" fmla="*/ 3834 h 4011"/>
                <a:gd name="T84" fmla="*/ 0 w 1209"/>
                <a:gd name="T85" fmla="*/ 3724 h 4011"/>
                <a:gd name="T86" fmla="*/ 0 w 1209"/>
                <a:gd name="T87" fmla="*/ 3609 h 4011"/>
                <a:gd name="T88" fmla="*/ 0 w 1209"/>
                <a:gd name="T89" fmla="*/ 3400 h 4011"/>
                <a:gd name="T90" fmla="*/ 0 w 1209"/>
                <a:gd name="T91" fmla="*/ 3113 h 4011"/>
                <a:gd name="T92" fmla="*/ 0 w 1209"/>
                <a:gd name="T93" fmla="*/ 2766 h 4011"/>
                <a:gd name="T94" fmla="*/ 0 w 1209"/>
                <a:gd name="T95" fmla="*/ 2379 h 4011"/>
                <a:gd name="T96" fmla="*/ 0 w 1209"/>
                <a:gd name="T97" fmla="*/ 1970 h 4011"/>
                <a:gd name="T98" fmla="*/ 0 w 1209"/>
                <a:gd name="T99" fmla="*/ 1557 h 4011"/>
                <a:gd name="T100" fmla="*/ 0 w 1209"/>
                <a:gd name="T101" fmla="*/ 1156 h 4011"/>
                <a:gd name="T102" fmla="*/ 0 w 1209"/>
                <a:gd name="T103" fmla="*/ 789 h 4011"/>
                <a:gd name="T104" fmla="*/ 0 w 1209"/>
                <a:gd name="T105" fmla="*/ 470 h 4011"/>
                <a:gd name="T106" fmla="*/ 0 w 1209"/>
                <a:gd name="T107" fmla="*/ 221 h 4011"/>
                <a:gd name="T108" fmla="*/ 0 w 1209"/>
                <a:gd name="T109" fmla="*/ 57 h 4011"/>
                <a:gd name="T110" fmla="*/ 0 w 1209"/>
                <a:gd name="T111" fmla="*/ 0 h 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9" h="4011">
                  <a:moveTo>
                    <a:pt x="0" y="0"/>
                  </a:moveTo>
                  <a:lnTo>
                    <a:pt x="213" y="782"/>
                  </a:lnTo>
                  <a:lnTo>
                    <a:pt x="227" y="819"/>
                  </a:lnTo>
                  <a:lnTo>
                    <a:pt x="249" y="852"/>
                  </a:lnTo>
                  <a:lnTo>
                    <a:pt x="277" y="878"/>
                  </a:lnTo>
                  <a:lnTo>
                    <a:pt x="308" y="897"/>
                  </a:lnTo>
                  <a:lnTo>
                    <a:pt x="345" y="909"/>
                  </a:lnTo>
                  <a:lnTo>
                    <a:pt x="385" y="914"/>
                  </a:lnTo>
                  <a:lnTo>
                    <a:pt x="425" y="909"/>
                  </a:lnTo>
                  <a:lnTo>
                    <a:pt x="474" y="946"/>
                  </a:lnTo>
                  <a:lnTo>
                    <a:pt x="530" y="975"/>
                  </a:lnTo>
                  <a:lnTo>
                    <a:pt x="589" y="996"/>
                  </a:lnTo>
                  <a:lnTo>
                    <a:pt x="653" y="1008"/>
                  </a:lnTo>
                  <a:lnTo>
                    <a:pt x="1205" y="1068"/>
                  </a:lnTo>
                  <a:lnTo>
                    <a:pt x="1207" y="1068"/>
                  </a:lnTo>
                  <a:lnTo>
                    <a:pt x="1207" y="1204"/>
                  </a:lnTo>
                  <a:lnTo>
                    <a:pt x="1207" y="1329"/>
                  </a:lnTo>
                  <a:lnTo>
                    <a:pt x="1207" y="1444"/>
                  </a:lnTo>
                  <a:lnTo>
                    <a:pt x="1207" y="1548"/>
                  </a:lnTo>
                  <a:lnTo>
                    <a:pt x="1207" y="1641"/>
                  </a:lnTo>
                  <a:lnTo>
                    <a:pt x="1207" y="1726"/>
                  </a:lnTo>
                  <a:lnTo>
                    <a:pt x="1207" y="1801"/>
                  </a:lnTo>
                  <a:lnTo>
                    <a:pt x="1207" y="1867"/>
                  </a:lnTo>
                  <a:lnTo>
                    <a:pt x="1207" y="1925"/>
                  </a:lnTo>
                  <a:lnTo>
                    <a:pt x="1207" y="1975"/>
                  </a:lnTo>
                  <a:lnTo>
                    <a:pt x="1209" y="2017"/>
                  </a:lnTo>
                  <a:lnTo>
                    <a:pt x="1209" y="2052"/>
                  </a:lnTo>
                  <a:lnTo>
                    <a:pt x="1209" y="2080"/>
                  </a:lnTo>
                  <a:lnTo>
                    <a:pt x="1209" y="2101"/>
                  </a:lnTo>
                  <a:lnTo>
                    <a:pt x="1209" y="2114"/>
                  </a:lnTo>
                  <a:lnTo>
                    <a:pt x="1209" y="2123"/>
                  </a:lnTo>
                  <a:lnTo>
                    <a:pt x="1209" y="2127"/>
                  </a:lnTo>
                  <a:lnTo>
                    <a:pt x="1209" y="2125"/>
                  </a:lnTo>
                  <a:lnTo>
                    <a:pt x="1209" y="2120"/>
                  </a:lnTo>
                  <a:lnTo>
                    <a:pt x="1209" y="2109"/>
                  </a:lnTo>
                  <a:lnTo>
                    <a:pt x="1209" y="2094"/>
                  </a:lnTo>
                  <a:lnTo>
                    <a:pt x="1209" y="2076"/>
                  </a:lnTo>
                  <a:lnTo>
                    <a:pt x="1209" y="2055"/>
                  </a:lnTo>
                  <a:lnTo>
                    <a:pt x="1209" y="2031"/>
                  </a:lnTo>
                  <a:lnTo>
                    <a:pt x="1209" y="2005"/>
                  </a:lnTo>
                  <a:lnTo>
                    <a:pt x="1209" y="1975"/>
                  </a:lnTo>
                  <a:lnTo>
                    <a:pt x="1209" y="1946"/>
                  </a:lnTo>
                  <a:lnTo>
                    <a:pt x="1209" y="1914"/>
                  </a:lnTo>
                  <a:lnTo>
                    <a:pt x="1209" y="1881"/>
                  </a:lnTo>
                  <a:lnTo>
                    <a:pt x="1209" y="1848"/>
                  </a:lnTo>
                  <a:lnTo>
                    <a:pt x="1209" y="1817"/>
                  </a:lnTo>
                  <a:lnTo>
                    <a:pt x="1209" y="1784"/>
                  </a:lnTo>
                  <a:lnTo>
                    <a:pt x="1209" y="1750"/>
                  </a:lnTo>
                  <a:lnTo>
                    <a:pt x="1209" y="1719"/>
                  </a:lnTo>
                  <a:lnTo>
                    <a:pt x="1209" y="1689"/>
                  </a:lnTo>
                  <a:lnTo>
                    <a:pt x="1209" y="1662"/>
                  </a:lnTo>
                  <a:lnTo>
                    <a:pt x="1209" y="1635"/>
                  </a:lnTo>
                  <a:lnTo>
                    <a:pt x="1209" y="1613"/>
                  </a:lnTo>
                  <a:lnTo>
                    <a:pt x="1209" y="1592"/>
                  </a:lnTo>
                  <a:lnTo>
                    <a:pt x="1209" y="1575"/>
                  </a:lnTo>
                  <a:lnTo>
                    <a:pt x="1209" y="1562"/>
                  </a:lnTo>
                  <a:lnTo>
                    <a:pt x="1209" y="1552"/>
                  </a:lnTo>
                  <a:lnTo>
                    <a:pt x="1209" y="1547"/>
                  </a:lnTo>
                  <a:lnTo>
                    <a:pt x="1209" y="1547"/>
                  </a:lnTo>
                  <a:lnTo>
                    <a:pt x="1209" y="1552"/>
                  </a:lnTo>
                  <a:lnTo>
                    <a:pt x="1209" y="1562"/>
                  </a:lnTo>
                  <a:lnTo>
                    <a:pt x="1209" y="1578"/>
                  </a:lnTo>
                  <a:lnTo>
                    <a:pt x="1209" y="1601"/>
                  </a:lnTo>
                  <a:lnTo>
                    <a:pt x="1209" y="1630"/>
                  </a:lnTo>
                  <a:lnTo>
                    <a:pt x="1209" y="1667"/>
                  </a:lnTo>
                  <a:lnTo>
                    <a:pt x="1209" y="1710"/>
                  </a:lnTo>
                  <a:lnTo>
                    <a:pt x="1209" y="1763"/>
                  </a:lnTo>
                  <a:lnTo>
                    <a:pt x="1209" y="1824"/>
                  </a:lnTo>
                  <a:lnTo>
                    <a:pt x="1209" y="1892"/>
                  </a:lnTo>
                  <a:lnTo>
                    <a:pt x="1209" y="1968"/>
                  </a:lnTo>
                  <a:lnTo>
                    <a:pt x="1209" y="2055"/>
                  </a:lnTo>
                  <a:lnTo>
                    <a:pt x="1209" y="2153"/>
                  </a:lnTo>
                  <a:lnTo>
                    <a:pt x="1209" y="2259"/>
                  </a:lnTo>
                  <a:lnTo>
                    <a:pt x="1209" y="2376"/>
                  </a:lnTo>
                  <a:lnTo>
                    <a:pt x="1209" y="2505"/>
                  </a:lnTo>
                  <a:lnTo>
                    <a:pt x="1209" y="2644"/>
                  </a:lnTo>
                  <a:lnTo>
                    <a:pt x="1209" y="2796"/>
                  </a:lnTo>
                  <a:lnTo>
                    <a:pt x="1209" y="2958"/>
                  </a:lnTo>
                  <a:lnTo>
                    <a:pt x="1209" y="3133"/>
                  </a:lnTo>
                  <a:lnTo>
                    <a:pt x="1209" y="3322"/>
                  </a:lnTo>
                  <a:lnTo>
                    <a:pt x="1209" y="3524"/>
                  </a:lnTo>
                  <a:lnTo>
                    <a:pt x="1209" y="3738"/>
                  </a:lnTo>
                  <a:lnTo>
                    <a:pt x="1205" y="3787"/>
                  </a:lnTo>
                  <a:lnTo>
                    <a:pt x="1193" y="3834"/>
                  </a:lnTo>
                  <a:lnTo>
                    <a:pt x="1172" y="3875"/>
                  </a:lnTo>
                  <a:lnTo>
                    <a:pt x="1146" y="3914"/>
                  </a:lnTo>
                  <a:lnTo>
                    <a:pt x="1113" y="3947"/>
                  </a:lnTo>
                  <a:lnTo>
                    <a:pt x="1075" y="3973"/>
                  </a:lnTo>
                  <a:lnTo>
                    <a:pt x="1031" y="3994"/>
                  </a:lnTo>
                  <a:lnTo>
                    <a:pt x="986" y="4006"/>
                  </a:lnTo>
                  <a:lnTo>
                    <a:pt x="937" y="4011"/>
                  </a:lnTo>
                  <a:lnTo>
                    <a:pt x="888" y="4006"/>
                  </a:lnTo>
                  <a:lnTo>
                    <a:pt x="841" y="3994"/>
                  </a:lnTo>
                  <a:lnTo>
                    <a:pt x="800" y="3973"/>
                  </a:lnTo>
                  <a:lnTo>
                    <a:pt x="761" y="3947"/>
                  </a:lnTo>
                  <a:lnTo>
                    <a:pt x="728" y="3914"/>
                  </a:lnTo>
                  <a:lnTo>
                    <a:pt x="700" y="3875"/>
                  </a:lnTo>
                  <a:lnTo>
                    <a:pt x="681" y="3834"/>
                  </a:lnTo>
                  <a:lnTo>
                    <a:pt x="669" y="3787"/>
                  </a:lnTo>
                  <a:lnTo>
                    <a:pt x="664" y="3738"/>
                  </a:lnTo>
                  <a:lnTo>
                    <a:pt x="664" y="1615"/>
                  </a:lnTo>
                  <a:lnTo>
                    <a:pt x="659" y="1592"/>
                  </a:lnTo>
                  <a:lnTo>
                    <a:pt x="646" y="1573"/>
                  </a:lnTo>
                  <a:lnTo>
                    <a:pt x="627" y="1561"/>
                  </a:lnTo>
                  <a:lnTo>
                    <a:pt x="605" y="1557"/>
                  </a:lnTo>
                  <a:lnTo>
                    <a:pt x="582" y="1561"/>
                  </a:lnTo>
                  <a:lnTo>
                    <a:pt x="563" y="1573"/>
                  </a:lnTo>
                  <a:lnTo>
                    <a:pt x="551" y="1592"/>
                  </a:lnTo>
                  <a:lnTo>
                    <a:pt x="545" y="1615"/>
                  </a:lnTo>
                  <a:lnTo>
                    <a:pt x="545" y="3738"/>
                  </a:lnTo>
                  <a:lnTo>
                    <a:pt x="542" y="3787"/>
                  </a:lnTo>
                  <a:lnTo>
                    <a:pt x="530" y="3834"/>
                  </a:lnTo>
                  <a:lnTo>
                    <a:pt x="509" y="3875"/>
                  </a:lnTo>
                  <a:lnTo>
                    <a:pt x="481" y="3914"/>
                  </a:lnTo>
                  <a:lnTo>
                    <a:pt x="448" y="3947"/>
                  </a:lnTo>
                  <a:lnTo>
                    <a:pt x="411" y="3973"/>
                  </a:lnTo>
                  <a:lnTo>
                    <a:pt x="368" y="3994"/>
                  </a:lnTo>
                  <a:lnTo>
                    <a:pt x="322" y="4006"/>
                  </a:lnTo>
                  <a:lnTo>
                    <a:pt x="274" y="4011"/>
                  </a:lnTo>
                  <a:lnTo>
                    <a:pt x="223" y="4006"/>
                  </a:lnTo>
                  <a:lnTo>
                    <a:pt x="178" y="3994"/>
                  </a:lnTo>
                  <a:lnTo>
                    <a:pt x="136" y="3973"/>
                  </a:lnTo>
                  <a:lnTo>
                    <a:pt x="98" y="3947"/>
                  </a:lnTo>
                  <a:lnTo>
                    <a:pt x="65" y="3914"/>
                  </a:lnTo>
                  <a:lnTo>
                    <a:pt x="37" y="3875"/>
                  </a:lnTo>
                  <a:lnTo>
                    <a:pt x="17" y="3834"/>
                  </a:lnTo>
                  <a:lnTo>
                    <a:pt x="4" y="3787"/>
                  </a:lnTo>
                  <a:lnTo>
                    <a:pt x="0" y="3738"/>
                  </a:lnTo>
                  <a:lnTo>
                    <a:pt x="0" y="3724"/>
                  </a:lnTo>
                  <a:lnTo>
                    <a:pt x="0" y="3698"/>
                  </a:lnTo>
                  <a:lnTo>
                    <a:pt x="0" y="3659"/>
                  </a:lnTo>
                  <a:lnTo>
                    <a:pt x="0" y="3609"/>
                  </a:lnTo>
                  <a:lnTo>
                    <a:pt x="0" y="3550"/>
                  </a:lnTo>
                  <a:lnTo>
                    <a:pt x="0" y="3478"/>
                  </a:lnTo>
                  <a:lnTo>
                    <a:pt x="0" y="3400"/>
                  </a:lnTo>
                  <a:lnTo>
                    <a:pt x="0" y="3311"/>
                  </a:lnTo>
                  <a:lnTo>
                    <a:pt x="0" y="3215"/>
                  </a:lnTo>
                  <a:lnTo>
                    <a:pt x="0" y="3113"/>
                  </a:lnTo>
                  <a:lnTo>
                    <a:pt x="0" y="3003"/>
                  </a:lnTo>
                  <a:lnTo>
                    <a:pt x="0" y="2888"/>
                  </a:lnTo>
                  <a:lnTo>
                    <a:pt x="0" y="2766"/>
                  </a:lnTo>
                  <a:lnTo>
                    <a:pt x="0" y="2641"/>
                  </a:lnTo>
                  <a:lnTo>
                    <a:pt x="0" y="2512"/>
                  </a:lnTo>
                  <a:lnTo>
                    <a:pt x="0" y="2379"/>
                  </a:lnTo>
                  <a:lnTo>
                    <a:pt x="0" y="2245"/>
                  </a:lnTo>
                  <a:lnTo>
                    <a:pt x="0" y="2108"/>
                  </a:lnTo>
                  <a:lnTo>
                    <a:pt x="0" y="1970"/>
                  </a:lnTo>
                  <a:lnTo>
                    <a:pt x="0" y="1832"/>
                  </a:lnTo>
                  <a:lnTo>
                    <a:pt x="0" y="1693"/>
                  </a:lnTo>
                  <a:lnTo>
                    <a:pt x="0" y="1557"/>
                  </a:lnTo>
                  <a:lnTo>
                    <a:pt x="0" y="1421"/>
                  </a:lnTo>
                  <a:lnTo>
                    <a:pt x="0" y="1287"/>
                  </a:lnTo>
                  <a:lnTo>
                    <a:pt x="0" y="1156"/>
                  </a:lnTo>
                  <a:lnTo>
                    <a:pt x="0" y="1029"/>
                  </a:lnTo>
                  <a:lnTo>
                    <a:pt x="0" y="907"/>
                  </a:lnTo>
                  <a:lnTo>
                    <a:pt x="0" y="789"/>
                  </a:lnTo>
                  <a:lnTo>
                    <a:pt x="0" y="676"/>
                  </a:lnTo>
                  <a:lnTo>
                    <a:pt x="0" y="569"/>
                  </a:lnTo>
                  <a:lnTo>
                    <a:pt x="0" y="470"/>
                  </a:lnTo>
                  <a:lnTo>
                    <a:pt x="0" y="380"/>
                  </a:lnTo>
                  <a:lnTo>
                    <a:pt x="0" y="296"/>
                  </a:lnTo>
                  <a:lnTo>
                    <a:pt x="0" y="221"/>
                  </a:lnTo>
                  <a:lnTo>
                    <a:pt x="0" y="157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2" name="Freeform 439"/>
            <p:cNvSpPr>
              <a:spLocks/>
            </p:cNvSpPr>
            <p:nvPr/>
          </p:nvSpPr>
          <p:spPr bwMode="auto">
            <a:xfrm>
              <a:off x="96" y="5524"/>
              <a:ext cx="1303" cy="1314"/>
            </a:xfrm>
            <a:custGeom>
              <a:avLst/>
              <a:gdLst>
                <a:gd name="T0" fmla="*/ 1653 w 2606"/>
                <a:gd name="T1" fmla="*/ 46 h 2629"/>
                <a:gd name="T2" fmla="*/ 1850 w 2606"/>
                <a:gd name="T3" fmla="*/ 216 h 2629"/>
                <a:gd name="T4" fmla="*/ 1927 w 2606"/>
                <a:gd name="T5" fmla="*/ 473 h 2629"/>
                <a:gd name="T6" fmla="*/ 1850 w 2606"/>
                <a:gd name="T7" fmla="*/ 729 h 2629"/>
                <a:gd name="T8" fmla="*/ 1653 w 2606"/>
                <a:gd name="T9" fmla="*/ 901 h 2629"/>
                <a:gd name="T10" fmla="*/ 1385 w 2606"/>
                <a:gd name="T11" fmla="*/ 939 h 2629"/>
                <a:gd name="T12" fmla="*/ 1146 w 2606"/>
                <a:gd name="T13" fmla="*/ 828 h 2629"/>
                <a:gd name="T14" fmla="*/ 1003 w 2606"/>
                <a:gd name="T15" fmla="*/ 608 h 2629"/>
                <a:gd name="T16" fmla="*/ 599 w 2606"/>
                <a:gd name="T17" fmla="*/ 936 h 2629"/>
                <a:gd name="T18" fmla="*/ 810 w 2606"/>
                <a:gd name="T19" fmla="*/ 1016 h 2629"/>
                <a:gd name="T20" fmla="*/ 920 w 2606"/>
                <a:gd name="T21" fmla="*/ 1058 h 2629"/>
                <a:gd name="T22" fmla="*/ 981 w 2606"/>
                <a:gd name="T23" fmla="*/ 1080 h 2629"/>
                <a:gd name="T24" fmla="*/ 1033 w 2606"/>
                <a:gd name="T25" fmla="*/ 1098 h 2629"/>
                <a:gd name="T26" fmla="*/ 1047 w 2606"/>
                <a:gd name="T27" fmla="*/ 1096 h 2629"/>
                <a:gd name="T28" fmla="*/ 1092 w 2606"/>
                <a:gd name="T29" fmla="*/ 1094 h 2629"/>
                <a:gd name="T30" fmla="*/ 1207 w 2606"/>
                <a:gd name="T31" fmla="*/ 1094 h 2629"/>
                <a:gd name="T32" fmla="*/ 1432 w 2606"/>
                <a:gd name="T33" fmla="*/ 1094 h 2629"/>
                <a:gd name="T34" fmla="*/ 1806 w 2606"/>
                <a:gd name="T35" fmla="*/ 1094 h 2629"/>
                <a:gd name="T36" fmla="*/ 2205 w 2606"/>
                <a:gd name="T37" fmla="*/ 1114 h 2629"/>
                <a:gd name="T38" fmla="*/ 2442 w 2606"/>
                <a:gd name="T39" fmla="*/ 1251 h 2629"/>
                <a:gd name="T40" fmla="*/ 2582 w 2606"/>
                <a:gd name="T41" fmla="*/ 1488 h 2629"/>
                <a:gd name="T42" fmla="*/ 2602 w 2606"/>
                <a:gd name="T43" fmla="*/ 1681 h 2629"/>
                <a:gd name="T44" fmla="*/ 2602 w 2606"/>
                <a:gd name="T45" fmla="*/ 1887 h 2629"/>
                <a:gd name="T46" fmla="*/ 2604 w 2606"/>
                <a:gd name="T47" fmla="*/ 2143 h 2629"/>
                <a:gd name="T48" fmla="*/ 2606 w 2606"/>
                <a:gd name="T49" fmla="*/ 2348 h 2629"/>
                <a:gd name="T50" fmla="*/ 2594 w 2606"/>
                <a:gd name="T51" fmla="*/ 2476 h 2629"/>
                <a:gd name="T52" fmla="*/ 2500 w 2606"/>
                <a:gd name="T53" fmla="*/ 2592 h 2629"/>
                <a:gd name="T54" fmla="*/ 2353 w 2606"/>
                <a:gd name="T55" fmla="*/ 2627 h 2629"/>
                <a:gd name="T56" fmla="*/ 1401 w 2606"/>
                <a:gd name="T57" fmla="*/ 2486 h 2629"/>
                <a:gd name="T58" fmla="*/ 1320 w 2606"/>
                <a:gd name="T59" fmla="*/ 2335 h 2629"/>
                <a:gd name="T60" fmla="*/ 1373 w 2606"/>
                <a:gd name="T61" fmla="*/ 2166 h 2629"/>
                <a:gd name="T62" fmla="*/ 1524 w 2606"/>
                <a:gd name="T63" fmla="*/ 2085 h 2629"/>
                <a:gd name="T64" fmla="*/ 2150 w 2606"/>
                <a:gd name="T65" fmla="*/ 2068 h 2629"/>
                <a:gd name="T66" fmla="*/ 2148 w 2606"/>
                <a:gd name="T67" fmla="*/ 1990 h 2629"/>
                <a:gd name="T68" fmla="*/ 2148 w 2606"/>
                <a:gd name="T69" fmla="*/ 1946 h 2629"/>
                <a:gd name="T70" fmla="*/ 2148 w 2606"/>
                <a:gd name="T71" fmla="*/ 1856 h 2629"/>
                <a:gd name="T72" fmla="*/ 2146 w 2606"/>
                <a:gd name="T73" fmla="*/ 1633 h 2629"/>
                <a:gd name="T74" fmla="*/ 2118 w 2606"/>
                <a:gd name="T75" fmla="*/ 1591 h 2629"/>
                <a:gd name="T76" fmla="*/ 2059 w 2606"/>
                <a:gd name="T77" fmla="*/ 1615 h 2629"/>
                <a:gd name="T78" fmla="*/ 2035 w 2606"/>
                <a:gd name="T79" fmla="*/ 1946 h 2629"/>
                <a:gd name="T80" fmla="*/ 1946 w 2606"/>
                <a:gd name="T81" fmla="*/ 1936 h 2629"/>
                <a:gd name="T82" fmla="*/ 1744 w 2606"/>
                <a:gd name="T83" fmla="*/ 1282 h 2629"/>
                <a:gd name="T84" fmla="*/ 1639 w 2606"/>
                <a:gd name="T85" fmla="*/ 1190 h 2629"/>
                <a:gd name="T86" fmla="*/ 1235 w 2606"/>
                <a:gd name="T87" fmla="*/ 1270 h 2629"/>
                <a:gd name="T88" fmla="*/ 850 w 2606"/>
                <a:gd name="T89" fmla="*/ 1406 h 2629"/>
                <a:gd name="T90" fmla="*/ 773 w 2606"/>
                <a:gd name="T91" fmla="*/ 1488 h 2629"/>
                <a:gd name="T92" fmla="*/ 571 w 2606"/>
                <a:gd name="T93" fmla="*/ 1411 h 2629"/>
                <a:gd name="T94" fmla="*/ 331 w 2606"/>
                <a:gd name="T95" fmla="*/ 1321 h 2629"/>
                <a:gd name="T96" fmla="*/ 146 w 2606"/>
                <a:gd name="T97" fmla="*/ 1251 h 2629"/>
                <a:gd name="T98" fmla="*/ 23 w 2606"/>
                <a:gd name="T99" fmla="*/ 1140 h 2629"/>
                <a:gd name="T100" fmla="*/ 9 w 2606"/>
                <a:gd name="T101" fmla="*/ 972 h 2629"/>
                <a:gd name="T102" fmla="*/ 704 w 2606"/>
                <a:gd name="T103" fmla="*/ 77 h 2629"/>
                <a:gd name="T104" fmla="*/ 867 w 2606"/>
                <a:gd name="T105" fmla="*/ 23 h 2629"/>
                <a:gd name="T106" fmla="*/ 1019 w 2606"/>
                <a:gd name="T107" fmla="*/ 100 h 2629"/>
                <a:gd name="T108" fmla="*/ 1111 w 2606"/>
                <a:gd name="T109" fmla="*/ 150 h 2629"/>
                <a:gd name="T110" fmla="*/ 1324 w 2606"/>
                <a:gd name="T111" fmla="*/ 20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06" h="2629">
                  <a:moveTo>
                    <a:pt x="1455" y="0"/>
                  </a:moveTo>
                  <a:lnTo>
                    <a:pt x="1524" y="6"/>
                  </a:lnTo>
                  <a:lnTo>
                    <a:pt x="1590" y="21"/>
                  </a:lnTo>
                  <a:lnTo>
                    <a:pt x="1653" y="46"/>
                  </a:lnTo>
                  <a:lnTo>
                    <a:pt x="1712" y="77"/>
                  </a:lnTo>
                  <a:lnTo>
                    <a:pt x="1765" y="117"/>
                  </a:lnTo>
                  <a:lnTo>
                    <a:pt x="1810" y="164"/>
                  </a:lnTo>
                  <a:lnTo>
                    <a:pt x="1850" y="216"/>
                  </a:lnTo>
                  <a:lnTo>
                    <a:pt x="1883" y="274"/>
                  </a:lnTo>
                  <a:lnTo>
                    <a:pt x="1906" y="337"/>
                  </a:lnTo>
                  <a:lnTo>
                    <a:pt x="1921" y="403"/>
                  </a:lnTo>
                  <a:lnTo>
                    <a:pt x="1927" y="473"/>
                  </a:lnTo>
                  <a:lnTo>
                    <a:pt x="1921" y="542"/>
                  </a:lnTo>
                  <a:lnTo>
                    <a:pt x="1906" y="608"/>
                  </a:lnTo>
                  <a:lnTo>
                    <a:pt x="1883" y="671"/>
                  </a:lnTo>
                  <a:lnTo>
                    <a:pt x="1850" y="729"/>
                  </a:lnTo>
                  <a:lnTo>
                    <a:pt x="1810" y="783"/>
                  </a:lnTo>
                  <a:lnTo>
                    <a:pt x="1765" y="828"/>
                  </a:lnTo>
                  <a:lnTo>
                    <a:pt x="1712" y="868"/>
                  </a:lnTo>
                  <a:lnTo>
                    <a:pt x="1653" y="901"/>
                  </a:lnTo>
                  <a:lnTo>
                    <a:pt x="1590" y="924"/>
                  </a:lnTo>
                  <a:lnTo>
                    <a:pt x="1524" y="939"/>
                  </a:lnTo>
                  <a:lnTo>
                    <a:pt x="1455" y="945"/>
                  </a:lnTo>
                  <a:lnTo>
                    <a:pt x="1385" y="939"/>
                  </a:lnTo>
                  <a:lnTo>
                    <a:pt x="1319" y="924"/>
                  </a:lnTo>
                  <a:lnTo>
                    <a:pt x="1256" y="901"/>
                  </a:lnTo>
                  <a:lnTo>
                    <a:pt x="1198" y="868"/>
                  </a:lnTo>
                  <a:lnTo>
                    <a:pt x="1146" y="828"/>
                  </a:lnTo>
                  <a:lnTo>
                    <a:pt x="1099" y="783"/>
                  </a:lnTo>
                  <a:lnTo>
                    <a:pt x="1059" y="729"/>
                  </a:lnTo>
                  <a:lnTo>
                    <a:pt x="1028" y="671"/>
                  </a:lnTo>
                  <a:lnTo>
                    <a:pt x="1003" y="608"/>
                  </a:lnTo>
                  <a:lnTo>
                    <a:pt x="988" y="542"/>
                  </a:lnTo>
                  <a:lnTo>
                    <a:pt x="984" y="473"/>
                  </a:lnTo>
                  <a:lnTo>
                    <a:pt x="984" y="448"/>
                  </a:lnTo>
                  <a:lnTo>
                    <a:pt x="599" y="936"/>
                  </a:lnTo>
                  <a:lnTo>
                    <a:pt x="664" y="960"/>
                  </a:lnTo>
                  <a:lnTo>
                    <a:pt x="719" y="981"/>
                  </a:lnTo>
                  <a:lnTo>
                    <a:pt x="768" y="1000"/>
                  </a:lnTo>
                  <a:lnTo>
                    <a:pt x="810" y="1016"/>
                  </a:lnTo>
                  <a:lnTo>
                    <a:pt x="845" y="1030"/>
                  </a:lnTo>
                  <a:lnTo>
                    <a:pt x="874" y="1040"/>
                  </a:lnTo>
                  <a:lnTo>
                    <a:pt x="899" y="1049"/>
                  </a:lnTo>
                  <a:lnTo>
                    <a:pt x="920" y="1058"/>
                  </a:lnTo>
                  <a:lnTo>
                    <a:pt x="937" y="1065"/>
                  </a:lnTo>
                  <a:lnTo>
                    <a:pt x="953" y="1070"/>
                  </a:lnTo>
                  <a:lnTo>
                    <a:pt x="967" y="1075"/>
                  </a:lnTo>
                  <a:lnTo>
                    <a:pt x="981" y="1080"/>
                  </a:lnTo>
                  <a:lnTo>
                    <a:pt x="995" y="1086"/>
                  </a:lnTo>
                  <a:lnTo>
                    <a:pt x="1010" y="1093"/>
                  </a:lnTo>
                  <a:lnTo>
                    <a:pt x="1028" y="1100"/>
                  </a:lnTo>
                  <a:lnTo>
                    <a:pt x="1033" y="1098"/>
                  </a:lnTo>
                  <a:lnTo>
                    <a:pt x="1035" y="1098"/>
                  </a:lnTo>
                  <a:lnTo>
                    <a:pt x="1038" y="1096"/>
                  </a:lnTo>
                  <a:lnTo>
                    <a:pt x="1042" y="1096"/>
                  </a:lnTo>
                  <a:lnTo>
                    <a:pt x="1047" y="1096"/>
                  </a:lnTo>
                  <a:lnTo>
                    <a:pt x="1054" y="1096"/>
                  </a:lnTo>
                  <a:lnTo>
                    <a:pt x="1063" y="1094"/>
                  </a:lnTo>
                  <a:lnTo>
                    <a:pt x="1077" y="1094"/>
                  </a:lnTo>
                  <a:lnTo>
                    <a:pt x="1092" y="1094"/>
                  </a:lnTo>
                  <a:lnTo>
                    <a:pt x="1113" y="1094"/>
                  </a:lnTo>
                  <a:lnTo>
                    <a:pt x="1139" y="1094"/>
                  </a:lnTo>
                  <a:lnTo>
                    <a:pt x="1171" y="1094"/>
                  </a:lnTo>
                  <a:lnTo>
                    <a:pt x="1207" y="1094"/>
                  </a:lnTo>
                  <a:lnTo>
                    <a:pt x="1252" y="1094"/>
                  </a:lnTo>
                  <a:lnTo>
                    <a:pt x="1303" y="1094"/>
                  </a:lnTo>
                  <a:lnTo>
                    <a:pt x="1364" y="1094"/>
                  </a:lnTo>
                  <a:lnTo>
                    <a:pt x="1432" y="1094"/>
                  </a:lnTo>
                  <a:lnTo>
                    <a:pt x="1510" y="1094"/>
                  </a:lnTo>
                  <a:lnTo>
                    <a:pt x="1599" y="1094"/>
                  </a:lnTo>
                  <a:lnTo>
                    <a:pt x="1697" y="1094"/>
                  </a:lnTo>
                  <a:lnTo>
                    <a:pt x="1806" y="1094"/>
                  </a:lnTo>
                  <a:lnTo>
                    <a:pt x="1928" y="1094"/>
                  </a:lnTo>
                  <a:lnTo>
                    <a:pt x="2062" y="1094"/>
                  </a:lnTo>
                  <a:lnTo>
                    <a:pt x="2136" y="1100"/>
                  </a:lnTo>
                  <a:lnTo>
                    <a:pt x="2205" y="1114"/>
                  </a:lnTo>
                  <a:lnTo>
                    <a:pt x="2271" y="1136"/>
                  </a:lnTo>
                  <a:lnTo>
                    <a:pt x="2332" y="1168"/>
                  </a:lnTo>
                  <a:lnTo>
                    <a:pt x="2390" y="1206"/>
                  </a:lnTo>
                  <a:lnTo>
                    <a:pt x="2442" y="1251"/>
                  </a:lnTo>
                  <a:lnTo>
                    <a:pt x="2487" y="1303"/>
                  </a:lnTo>
                  <a:lnTo>
                    <a:pt x="2526" y="1359"/>
                  </a:lnTo>
                  <a:lnTo>
                    <a:pt x="2559" y="1422"/>
                  </a:lnTo>
                  <a:lnTo>
                    <a:pt x="2582" y="1488"/>
                  </a:lnTo>
                  <a:lnTo>
                    <a:pt x="2595" y="1558"/>
                  </a:lnTo>
                  <a:lnTo>
                    <a:pt x="2601" y="1631"/>
                  </a:lnTo>
                  <a:lnTo>
                    <a:pt x="2601" y="1650"/>
                  </a:lnTo>
                  <a:lnTo>
                    <a:pt x="2602" y="1681"/>
                  </a:lnTo>
                  <a:lnTo>
                    <a:pt x="2602" y="1723"/>
                  </a:lnTo>
                  <a:lnTo>
                    <a:pt x="2602" y="1772"/>
                  </a:lnTo>
                  <a:lnTo>
                    <a:pt x="2602" y="1828"/>
                  </a:lnTo>
                  <a:lnTo>
                    <a:pt x="2602" y="1887"/>
                  </a:lnTo>
                  <a:lnTo>
                    <a:pt x="2602" y="1950"/>
                  </a:lnTo>
                  <a:lnTo>
                    <a:pt x="2604" y="2014"/>
                  </a:lnTo>
                  <a:lnTo>
                    <a:pt x="2604" y="2080"/>
                  </a:lnTo>
                  <a:lnTo>
                    <a:pt x="2604" y="2143"/>
                  </a:lnTo>
                  <a:lnTo>
                    <a:pt x="2604" y="2202"/>
                  </a:lnTo>
                  <a:lnTo>
                    <a:pt x="2604" y="2258"/>
                  </a:lnTo>
                  <a:lnTo>
                    <a:pt x="2604" y="2307"/>
                  </a:lnTo>
                  <a:lnTo>
                    <a:pt x="2606" y="2348"/>
                  </a:lnTo>
                  <a:lnTo>
                    <a:pt x="2606" y="2380"/>
                  </a:lnTo>
                  <a:lnTo>
                    <a:pt x="2606" y="2401"/>
                  </a:lnTo>
                  <a:lnTo>
                    <a:pt x="2602" y="2439"/>
                  </a:lnTo>
                  <a:lnTo>
                    <a:pt x="2594" y="2476"/>
                  </a:lnTo>
                  <a:lnTo>
                    <a:pt x="2578" y="2510"/>
                  </a:lnTo>
                  <a:lnTo>
                    <a:pt x="2557" y="2542"/>
                  </a:lnTo>
                  <a:lnTo>
                    <a:pt x="2531" y="2570"/>
                  </a:lnTo>
                  <a:lnTo>
                    <a:pt x="2500" y="2592"/>
                  </a:lnTo>
                  <a:lnTo>
                    <a:pt x="2467" y="2610"/>
                  </a:lnTo>
                  <a:lnTo>
                    <a:pt x="2430" y="2622"/>
                  </a:lnTo>
                  <a:lnTo>
                    <a:pt x="2393" y="2629"/>
                  </a:lnTo>
                  <a:lnTo>
                    <a:pt x="2353" y="2627"/>
                  </a:lnTo>
                  <a:lnTo>
                    <a:pt x="1522" y="2538"/>
                  </a:lnTo>
                  <a:lnTo>
                    <a:pt x="1477" y="2530"/>
                  </a:lnTo>
                  <a:lnTo>
                    <a:pt x="1437" y="2512"/>
                  </a:lnTo>
                  <a:lnTo>
                    <a:pt x="1401" y="2486"/>
                  </a:lnTo>
                  <a:lnTo>
                    <a:pt x="1369" y="2455"/>
                  </a:lnTo>
                  <a:lnTo>
                    <a:pt x="1347" y="2418"/>
                  </a:lnTo>
                  <a:lnTo>
                    <a:pt x="1329" y="2378"/>
                  </a:lnTo>
                  <a:lnTo>
                    <a:pt x="1320" y="2335"/>
                  </a:lnTo>
                  <a:lnTo>
                    <a:pt x="1320" y="2287"/>
                  </a:lnTo>
                  <a:lnTo>
                    <a:pt x="1331" y="2244"/>
                  </a:lnTo>
                  <a:lnTo>
                    <a:pt x="1348" y="2202"/>
                  </a:lnTo>
                  <a:lnTo>
                    <a:pt x="1373" y="2166"/>
                  </a:lnTo>
                  <a:lnTo>
                    <a:pt x="1404" y="2136"/>
                  </a:lnTo>
                  <a:lnTo>
                    <a:pt x="1441" y="2112"/>
                  </a:lnTo>
                  <a:lnTo>
                    <a:pt x="1481" y="2094"/>
                  </a:lnTo>
                  <a:lnTo>
                    <a:pt x="1524" y="2085"/>
                  </a:lnTo>
                  <a:lnTo>
                    <a:pt x="1571" y="2085"/>
                  </a:lnTo>
                  <a:lnTo>
                    <a:pt x="2150" y="2148"/>
                  </a:lnTo>
                  <a:lnTo>
                    <a:pt x="2150" y="2105"/>
                  </a:lnTo>
                  <a:lnTo>
                    <a:pt x="2150" y="2068"/>
                  </a:lnTo>
                  <a:lnTo>
                    <a:pt x="2148" y="2040"/>
                  </a:lnTo>
                  <a:lnTo>
                    <a:pt x="2148" y="2019"/>
                  </a:lnTo>
                  <a:lnTo>
                    <a:pt x="2148" y="2002"/>
                  </a:lnTo>
                  <a:lnTo>
                    <a:pt x="2148" y="1990"/>
                  </a:lnTo>
                  <a:lnTo>
                    <a:pt x="2148" y="1979"/>
                  </a:lnTo>
                  <a:lnTo>
                    <a:pt x="2148" y="1969"/>
                  </a:lnTo>
                  <a:lnTo>
                    <a:pt x="2148" y="1958"/>
                  </a:lnTo>
                  <a:lnTo>
                    <a:pt x="2148" y="1946"/>
                  </a:lnTo>
                  <a:lnTo>
                    <a:pt x="2148" y="1932"/>
                  </a:lnTo>
                  <a:lnTo>
                    <a:pt x="2148" y="1913"/>
                  </a:lnTo>
                  <a:lnTo>
                    <a:pt x="2148" y="1887"/>
                  </a:lnTo>
                  <a:lnTo>
                    <a:pt x="2148" y="1856"/>
                  </a:lnTo>
                  <a:lnTo>
                    <a:pt x="2148" y="1815"/>
                  </a:lnTo>
                  <a:lnTo>
                    <a:pt x="2148" y="1765"/>
                  </a:lnTo>
                  <a:lnTo>
                    <a:pt x="2146" y="1706"/>
                  </a:lnTo>
                  <a:lnTo>
                    <a:pt x="2146" y="1633"/>
                  </a:lnTo>
                  <a:lnTo>
                    <a:pt x="2146" y="1633"/>
                  </a:lnTo>
                  <a:lnTo>
                    <a:pt x="2143" y="1613"/>
                  </a:lnTo>
                  <a:lnTo>
                    <a:pt x="2132" y="1599"/>
                  </a:lnTo>
                  <a:lnTo>
                    <a:pt x="2118" y="1591"/>
                  </a:lnTo>
                  <a:lnTo>
                    <a:pt x="2101" y="1587"/>
                  </a:lnTo>
                  <a:lnTo>
                    <a:pt x="2083" y="1591"/>
                  </a:lnTo>
                  <a:lnTo>
                    <a:pt x="2068" y="1599"/>
                  </a:lnTo>
                  <a:lnTo>
                    <a:pt x="2059" y="1615"/>
                  </a:lnTo>
                  <a:lnTo>
                    <a:pt x="2055" y="1633"/>
                  </a:lnTo>
                  <a:lnTo>
                    <a:pt x="2055" y="1948"/>
                  </a:lnTo>
                  <a:lnTo>
                    <a:pt x="2050" y="1948"/>
                  </a:lnTo>
                  <a:lnTo>
                    <a:pt x="2035" y="1946"/>
                  </a:lnTo>
                  <a:lnTo>
                    <a:pt x="2014" y="1944"/>
                  </a:lnTo>
                  <a:lnTo>
                    <a:pt x="1991" y="1941"/>
                  </a:lnTo>
                  <a:lnTo>
                    <a:pt x="1967" y="1939"/>
                  </a:lnTo>
                  <a:lnTo>
                    <a:pt x="1946" y="1936"/>
                  </a:lnTo>
                  <a:lnTo>
                    <a:pt x="1932" y="1934"/>
                  </a:lnTo>
                  <a:lnTo>
                    <a:pt x="1925" y="1934"/>
                  </a:lnTo>
                  <a:lnTo>
                    <a:pt x="1759" y="1323"/>
                  </a:lnTo>
                  <a:lnTo>
                    <a:pt x="1744" y="1282"/>
                  </a:lnTo>
                  <a:lnTo>
                    <a:pt x="1725" y="1251"/>
                  </a:lnTo>
                  <a:lnTo>
                    <a:pt x="1698" y="1225"/>
                  </a:lnTo>
                  <a:lnTo>
                    <a:pt x="1671" y="1204"/>
                  </a:lnTo>
                  <a:lnTo>
                    <a:pt x="1639" y="1190"/>
                  </a:lnTo>
                  <a:lnTo>
                    <a:pt x="1604" y="1183"/>
                  </a:lnTo>
                  <a:lnTo>
                    <a:pt x="1571" y="1183"/>
                  </a:lnTo>
                  <a:lnTo>
                    <a:pt x="1536" y="1188"/>
                  </a:lnTo>
                  <a:lnTo>
                    <a:pt x="1235" y="1270"/>
                  </a:lnTo>
                  <a:lnTo>
                    <a:pt x="937" y="1352"/>
                  </a:lnTo>
                  <a:lnTo>
                    <a:pt x="904" y="1364"/>
                  </a:lnTo>
                  <a:lnTo>
                    <a:pt x="874" y="1382"/>
                  </a:lnTo>
                  <a:lnTo>
                    <a:pt x="850" y="1406"/>
                  </a:lnTo>
                  <a:lnTo>
                    <a:pt x="829" y="1434"/>
                  </a:lnTo>
                  <a:lnTo>
                    <a:pt x="813" y="1465"/>
                  </a:lnTo>
                  <a:lnTo>
                    <a:pt x="807" y="1500"/>
                  </a:lnTo>
                  <a:lnTo>
                    <a:pt x="773" y="1488"/>
                  </a:lnTo>
                  <a:lnTo>
                    <a:pt x="732" y="1472"/>
                  </a:lnTo>
                  <a:lnTo>
                    <a:pt x="683" y="1455"/>
                  </a:lnTo>
                  <a:lnTo>
                    <a:pt x="629" y="1434"/>
                  </a:lnTo>
                  <a:lnTo>
                    <a:pt x="571" y="1411"/>
                  </a:lnTo>
                  <a:lnTo>
                    <a:pt x="510" y="1389"/>
                  </a:lnTo>
                  <a:lnTo>
                    <a:pt x="449" y="1366"/>
                  </a:lnTo>
                  <a:lnTo>
                    <a:pt x="390" y="1343"/>
                  </a:lnTo>
                  <a:lnTo>
                    <a:pt x="331" y="1321"/>
                  </a:lnTo>
                  <a:lnTo>
                    <a:pt x="277" y="1300"/>
                  </a:lnTo>
                  <a:lnTo>
                    <a:pt x="226" y="1281"/>
                  </a:lnTo>
                  <a:lnTo>
                    <a:pt x="183" y="1265"/>
                  </a:lnTo>
                  <a:lnTo>
                    <a:pt x="146" y="1251"/>
                  </a:lnTo>
                  <a:lnTo>
                    <a:pt x="108" y="1232"/>
                  </a:lnTo>
                  <a:lnTo>
                    <a:pt x="75" y="1206"/>
                  </a:lnTo>
                  <a:lnTo>
                    <a:pt x="45" y="1174"/>
                  </a:lnTo>
                  <a:lnTo>
                    <a:pt x="23" y="1140"/>
                  </a:lnTo>
                  <a:lnTo>
                    <a:pt x="9" y="1100"/>
                  </a:lnTo>
                  <a:lnTo>
                    <a:pt x="0" y="1056"/>
                  </a:lnTo>
                  <a:lnTo>
                    <a:pt x="2" y="1014"/>
                  </a:lnTo>
                  <a:lnTo>
                    <a:pt x="9" y="972"/>
                  </a:lnTo>
                  <a:lnTo>
                    <a:pt x="26" y="934"/>
                  </a:lnTo>
                  <a:lnTo>
                    <a:pt x="49" y="898"/>
                  </a:lnTo>
                  <a:lnTo>
                    <a:pt x="671" y="110"/>
                  </a:lnTo>
                  <a:lnTo>
                    <a:pt x="704" y="77"/>
                  </a:lnTo>
                  <a:lnTo>
                    <a:pt x="740" y="51"/>
                  </a:lnTo>
                  <a:lnTo>
                    <a:pt x="780" y="34"/>
                  </a:lnTo>
                  <a:lnTo>
                    <a:pt x="824" y="25"/>
                  </a:lnTo>
                  <a:lnTo>
                    <a:pt x="867" y="23"/>
                  </a:lnTo>
                  <a:lnTo>
                    <a:pt x="911" y="32"/>
                  </a:lnTo>
                  <a:lnTo>
                    <a:pt x="953" y="48"/>
                  </a:lnTo>
                  <a:lnTo>
                    <a:pt x="991" y="72"/>
                  </a:lnTo>
                  <a:lnTo>
                    <a:pt x="1019" y="100"/>
                  </a:lnTo>
                  <a:lnTo>
                    <a:pt x="1043" y="129"/>
                  </a:lnTo>
                  <a:lnTo>
                    <a:pt x="1059" y="162"/>
                  </a:lnTo>
                  <a:lnTo>
                    <a:pt x="1071" y="199"/>
                  </a:lnTo>
                  <a:lnTo>
                    <a:pt x="1111" y="150"/>
                  </a:lnTo>
                  <a:lnTo>
                    <a:pt x="1157" y="107"/>
                  </a:lnTo>
                  <a:lnTo>
                    <a:pt x="1209" y="70"/>
                  </a:lnTo>
                  <a:lnTo>
                    <a:pt x="1265" y="41"/>
                  </a:lnTo>
                  <a:lnTo>
                    <a:pt x="1324" y="20"/>
                  </a:lnTo>
                  <a:lnTo>
                    <a:pt x="1388" y="6"/>
                  </a:lnTo>
                  <a:lnTo>
                    <a:pt x="14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3" name="Freeform 440"/>
            <p:cNvSpPr>
              <a:spLocks/>
            </p:cNvSpPr>
            <p:nvPr/>
          </p:nvSpPr>
          <p:spPr bwMode="auto">
            <a:xfrm>
              <a:off x="588" y="6205"/>
              <a:ext cx="375" cy="401"/>
            </a:xfrm>
            <a:custGeom>
              <a:avLst/>
              <a:gdLst>
                <a:gd name="T0" fmla="*/ 599 w 749"/>
                <a:gd name="T1" fmla="*/ 0 h 803"/>
                <a:gd name="T2" fmla="*/ 749 w 749"/>
                <a:gd name="T3" fmla="*/ 550 h 803"/>
                <a:gd name="T4" fmla="*/ 606 w 749"/>
                <a:gd name="T5" fmla="*/ 536 h 803"/>
                <a:gd name="T6" fmla="*/ 544 w 749"/>
                <a:gd name="T7" fmla="*/ 534 h 803"/>
                <a:gd name="T8" fmla="*/ 483 w 749"/>
                <a:gd name="T9" fmla="*/ 541 h 803"/>
                <a:gd name="T10" fmla="*/ 423 w 749"/>
                <a:gd name="T11" fmla="*/ 557 h 803"/>
                <a:gd name="T12" fmla="*/ 368 w 749"/>
                <a:gd name="T13" fmla="*/ 581 h 803"/>
                <a:gd name="T14" fmla="*/ 317 w 749"/>
                <a:gd name="T15" fmla="*/ 613 h 803"/>
                <a:gd name="T16" fmla="*/ 272 w 749"/>
                <a:gd name="T17" fmla="*/ 651 h 803"/>
                <a:gd name="T18" fmla="*/ 232 w 749"/>
                <a:gd name="T19" fmla="*/ 696 h 803"/>
                <a:gd name="T20" fmla="*/ 199 w 749"/>
                <a:gd name="T21" fmla="*/ 747 h 803"/>
                <a:gd name="T22" fmla="*/ 173 w 749"/>
                <a:gd name="T23" fmla="*/ 803 h 803"/>
                <a:gd name="T24" fmla="*/ 0 w 749"/>
                <a:gd name="T25" fmla="*/ 162 h 803"/>
                <a:gd name="T26" fmla="*/ 599 w 749"/>
                <a:gd name="T27" fmla="*/ 0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9" h="803">
                  <a:moveTo>
                    <a:pt x="599" y="0"/>
                  </a:moveTo>
                  <a:lnTo>
                    <a:pt x="749" y="550"/>
                  </a:lnTo>
                  <a:lnTo>
                    <a:pt x="606" y="536"/>
                  </a:lnTo>
                  <a:lnTo>
                    <a:pt x="544" y="534"/>
                  </a:lnTo>
                  <a:lnTo>
                    <a:pt x="483" y="541"/>
                  </a:lnTo>
                  <a:lnTo>
                    <a:pt x="423" y="557"/>
                  </a:lnTo>
                  <a:lnTo>
                    <a:pt x="368" y="581"/>
                  </a:lnTo>
                  <a:lnTo>
                    <a:pt x="317" y="613"/>
                  </a:lnTo>
                  <a:lnTo>
                    <a:pt x="272" y="651"/>
                  </a:lnTo>
                  <a:lnTo>
                    <a:pt x="232" y="696"/>
                  </a:lnTo>
                  <a:lnTo>
                    <a:pt x="199" y="747"/>
                  </a:lnTo>
                  <a:lnTo>
                    <a:pt x="173" y="803"/>
                  </a:lnTo>
                  <a:lnTo>
                    <a:pt x="0" y="162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cxnSp>
        <p:nvCxnSpPr>
          <p:cNvPr id="42" name="Přímá spojnice 41">
            <a:extLst>
              <a:ext uri="{FF2B5EF4-FFF2-40B4-BE49-F238E27FC236}">
                <a16:creationId xmlns:a16="http://schemas.microsoft.com/office/drawing/2014/main" id="{C5E5E3C7-18B0-4BB0-8B1D-D77039AB616C}"/>
              </a:ext>
            </a:extLst>
          </p:cNvPr>
          <p:cNvCxnSpPr>
            <a:cxnSpLocks/>
          </p:cNvCxnSpPr>
          <p:nvPr/>
        </p:nvCxnSpPr>
        <p:spPr>
          <a:xfrm>
            <a:off x="334620" y="306485"/>
            <a:ext cx="0" cy="680982"/>
          </a:xfrm>
          <a:prstGeom prst="line">
            <a:avLst/>
          </a:prstGeom>
          <a:ln w="5715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039FAF83-7964-FA47-58F6-E0C87E96D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7D46F43-EC55-7F8E-1C00-301BD8F66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66" y="1458859"/>
            <a:ext cx="9704486" cy="44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46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C8F9-8BC3-A2E7-B4DA-DAEFBEF28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2B18AC2-AE14-B87E-7498-831ABFA22E07}"/>
              </a:ext>
            </a:extLst>
          </p:cNvPr>
          <p:cNvSpPr txBox="1"/>
          <p:nvPr/>
        </p:nvSpPr>
        <p:spPr>
          <a:xfrm>
            <a:off x="468700" y="305245"/>
            <a:ext cx="8959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002060"/>
                </a:solidFill>
              </a:rPr>
              <a:t>VIZE</a:t>
            </a:r>
          </a:p>
        </p:txBody>
      </p:sp>
      <p:sp>
        <p:nvSpPr>
          <p:cNvPr id="35" name="Oval 3">
            <a:extLst>
              <a:ext uri="{FF2B5EF4-FFF2-40B4-BE49-F238E27FC236}">
                <a16:creationId xmlns:a16="http://schemas.microsoft.com/office/drawing/2014/main" id="{DD083AAB-DD7D-4484-1B64-F4826BBFF6CB}"/>
              </a:ext>
            </a:extLst>
          </p:cNvPr>
          <p:cNvSpPr/>
          <p:nvPr/>
        </p:nvSpPr>
        <p:spPr bwMode="auto">
          <a:xfrm>
            <a:off x="5328746" y="3349089"/>
            <a:ext cx="1534509" cy="153450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5867" dirty="0">
              <a:solidFill>
                <a:schemeClr val="bg1"/>
              </a:solidFill>
            </a:endParaRPr>
          </a:p>
        </p:txBody>
      </p:sp>
      <p:grpSp>
        <p:nvGrpSpPr>
          <p:cNvPr id="36" name="Group 395">
            <a:extLst>
              <a:ext uri="{FF2B5EF4-FFF2-40B4-BE49-F238E27FC236}">
                <a16:creationId xmlns:a16="http://schemas.microsoft.com/office/drawing/2014/main" id="{DD0F16D0-6989-3FF7-D4BD-52E3DA459D9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66592" y="5780415"/>
            <a:ext cx="355987" cy="360947"/>
            <a:chOff x="790" y="4742"/>
            <a:chExt cx="2871" cy="2911"/>
          </a:xfrm>
          <a:solidFill>
            <a:schemeClr val="bg1"/>
          </a:solidFill>
        </p:grpSpPr>
        <p:sp>
          <p:nvSpPr>
            <p:cNvPr id="37" name="Freeform 397">
              <a:extLst>
                <a:ext uri="{FF2B5EF4-FFF2-40B4-BE49-F238E27FC236}">
                  <a16:creationId xmlns:a16="http://schemas.microsoft.com/office/drawing/2014/main" id="{48D1A872-CF0B-4E82-2500-0CEE1E369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" y="6492"/>
              <a:ext cx="277" cy="1161"/>
            </a:xfrm>
            <a:custGeom>
              <a:avLst/>
              <a:gdLst>
                <a:gd name="T0" fmla="*/ 554 w 554"/>
                <a:gd name="T1" fmla="*/ 0 h 2321"/>
                <a:gd name="T2" fmla="*/ 554 w 554"/>
                <a:gd name="T3" fmla="*/ 2043 h 2321"/>
                <a:gd name="T4" fmla="*/ 550 w 554"/>
                <a:gd name="T5" fmla="*/ 2093 h 2321"/>
                <a:gd name="T6" fmla="*/ 538 w 554"/>
                <a:gd name="T7" fmla="*/ 2141 h 2321"/>
                <a:gd name="T8" fmla="*/ 517 w 554"/>
                <a:gd name="T9" fmla="*/ 2183 h 2321"/>
                <a:gd name="T10" fmla="*/ 490 w 554"/>
                <a:gd name="T11" fmla="*/ 2222 h 2321"/>
                <a:gd name="T12" fmla="*/ 457 w 554"/>
                <a:gd name="T13" fmla="*/ 2256 h 2321"/>
                <a:gd name="T14" fmla="*/ 418 w 554"/>
                <a:gd name="T15" fmla="*/ 2284 h 2321"/>
                <a:gd name="T16" fmla="*/ 373 w 554"/>
                <a:gd name="T17" fmla="*/ 2304 h 2321"/>
                <a:gd name="T18" fmla="*/ 327 w 554"/>
                <a:gd name="T19" fmla="*/ 2316 h 2321"/>
                <a:gd name="T20" fmla="*/ 278 w 554"/>
                <a:gd name="T21" fmla="*/ 2321 h 2321"/>
                <a:gd name="T22" fmla="*/ 228 w 554"/>
                <a:gd name="T23" fmla="*/ 2316 h 2321"/>
                <a:gd name="T24" fmla="*/ 180 w 554"/>
                <a:gd name="T25" fmla="*/ 2304 h 2321"/>
                <a:gd name="T26" fmla="*/ 138 w 554"/>
                <a:gd name="T27" fmla="*/ 2284 h 2321"/>
                <a:gd name="T28" fmla="*/ 99 w 554"/>
                <a:gd name="T29" fmla="*/ 2256 h 2321"/>
                <a:gd name="T30" fmla="*/ 65 w 554"/>
                <a:gd name="T31" fmla="*/ 2222 h 2321"/>
                <a:gd name="T32" fmla="*/ 37 w 554"/>
                <a:gd name="T33" fmla="*/ 2183 h 2321"/>
                <a:gd name="T34" fmla="*/ 17 w 554"/>
                <a:gd name="T35" fmla="*/ 2141 h 2321"/>
                <a:gd name="T36" fmla="*/ 3 w 554"/>
                <a:gd name="T37" fmla="*/ 2093 h 2321"/>
                <a:gd name="T38" fmla="*/ 0 w 554"/>
                <a:gd name="T39" fmla="*/ 2043 h 2321"/>
                <a:gd name="T40" fmla="*/ 0 w 554"/>
                <a:gd name="T41" fmla="*/ 350 h 2321"/>
                <a:gd name="T42" fmla="*/ 58 w 554"/>
                <a:gd name="T43" fmla="*/ 354 h 2321"/>
                <a:gd name="T44" fmla="*/ 113 w 554"/>
                <a:gd name="T45" fmla="*/ 348 h 2321"/>
                <a:gd name="T46" fmla="*/ 168 w 554"/>
                <a:gd name="T47" fmla="*/ 334 h 2321"/>
                <a:gd name="T48" fmla="*/ 219 w 554"/>
                <a:gd name="T49" fmla="*/ 313 h 2321"/>
                <a:gd name="T50" fmla="*/ 267 w 554"/>
                <a:gd name="T51" fmla="*/ 283 h 2321"/>
                <a:gd name="T52" fmla="*/ 309 w 554"/>
                <a:gd name="T53" fmla="*/ 246 h 2321"/>
                <a:gd name="T54" fmla="*/ 554 w 554"/>
                <a:gd name="T55" fmla="*/ 0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4" h="2321">
                  <a:moveTo>
                    <a:pt x="554" y="0"/>
                  </a:moveTo>
                  <a:lnTo>
                    <a:pt x="554" y="2043"/>
                  </a:lnTo>
                  <a:lnTo>
                    <a:pt x="550" y="2093"/>
                  </a:lnTo>
                  <a:lnTo>
                    <a:pt x="538" y="2141"/>
                  </a:lnTo>
                  <a:lnTo>
                    <a:pt x="517" y="2183"/>
                  </a:lnTo>
                  <a:lnTo>
                    <a:pt x="490" y="2222"/>
                  </a:lnTo>
                  <a:lnTo>
                    <a:pt x="457" y="2256"/>
                  </a:lnTo>
                  <a:lnTo>
                    <a:pt x="418" y="2284"/>
                  </a:lnTo>
                  <a:lnTo>
                    <a:pt x="373" y="2304"/>
                  </a:lnTo>
                  <a:lnTo>
                    <a:pt x="327" y="2316"/>
                  </a:lnTo>
                  <a:lnTo>
                    <a:pt x="278" y="2321"/>
                  </a:lnTo>
                  <a:lnTo>
                    <a:pt x="228" y="2316"/>
                  </a:lnTo>
                  <a:lnTo>
                    <a:pt x="180" y="2304"/>
                  </a:lnTo>
                  <a:lnTo>
                    <a:pt x="138" y="2284"/>
                  </a:lnTo>
                  <a:lnTo>
                    <a:pt x="99" y="2256"/>
                  </a:lnTo>
                  <a:lnTo>
                    <a:pt x="65" y="2222"/>
                  </a:lnTo>
                  <a:lnTo>
                    <a:pt x="37" y="2183"/>
                  </a:lnTo>
                  <a:lnTo>
                    <a:pt x="17" y="2141"/>
                  </a:lnTo>
                  <a:lnTo>
                    <a:pt x="3" y="2093"/>
                  </a:lnTo>
                  <a:lnTo>
                    <a:pt x="0" y="2043"/>
                  </a:lnTo>
                  <a:lnTo>
                    <a:pt x="0" y="350"/>
                  </a:lnTo>
                  <a:lnTo>
                    <a:pt x="58" y="354"/>
                  </a:lnTo>
                  <a:lnTo>
                    <a:pt x="113" y="348"/>
                  </a:lnTo>
                  <a:lnTo>
                    <a:pt x="168" y="334"/>
                  </a:lnTo>
                  <a:lnTo>
                    <a:pt x="219" y="313"/>
                  </a:lnTo>
                  <a:lnTo>
                    <a:pt x="267" y="283"/>
                  </a:lnTo>
                  <a:lnTo>
                    <a:pt x="309" y="246"/>
                  </a:lnTo>
                  <a:lnTo>
                    <a:pt x="5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398">
              <a:extLst>
                <a:ext uri="{FF2B5EF4-FFF2-40B4-BE49-F238E27FC236}">
                  <a16:creationId xmlns:a16="http://schemas.microsoft.com/office/drawing/2014/main" id="{AB4C2216-07E1-E48F-E007-D03C705D6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5297"/>
              <a:ext cx="519" cy="1238"/>
            </a:xfrm>
            <a:custGeom>
              <a:avLst/>
              <a:gdLst>
                <a:gd name="T0" fmla="*/ 788 w 1038"/>
                <a:gd name="T1" fmla="*/ 0 h 2476"/>
                <a:gd name="T2" fmla="*/ 806 w 1038"/>
                <a:gd name="T3" fmla="*/ 48 h 2476"/>
                <a:gd name="T4" fmla="*/ 836 w 1038"/>
                <a:gd name="T5" fmla="*/ 124 h 2476"/>
                <a:gd name="T6" fmla="*/ 873 w 1038"/>
                <a:gd name="T7" fmla="*/ 219 h 2476"/>
                <a:gd name="T8" fmla="*/ 914 w 1038"/>
                <a:gd name="T9" fmla="*/ 324 h 2476"/>
                <a:gd name="T10" fmla="*/ 955 w 1038"/>
                <a:gd name="T11" fmla="*/ 430 h 2476"/>
                <a:gd name="T12" fmla="*/ 990 w 1038"/>
                <a:gd name="T13" fmla="*/ 526 h 2476"/>
                <a:gd name="T14" fmla="*/ 1021 w 1038"/>
                <a:gd name="T15" fmla="*/ 602 h 2476"/>
                <a:gd name="T16" fmla="*/ 1038 w 1038"/>
                <a:gd name="T17" fmla="*/ 650 h 2476"/>
                <a:gd name="T18" fmla="*/ 939 w 1038"/>
                <a:gd name="T19" fmla="*/ 598 h 2476"/>
                <a:gd name="T20" fmla="*/ 829 w 1038"/>
                <a:gd name="T21" fmla="*/ 581 h 2476"/>
                <a:gd name="T22" fmla="*/ 721 w 1038"/>
                <a:gd name="T23" fmla="*/ 595 h 2476"/>
                <a:gd name="T24" fmla="*/ 620 w 1038"/>
                <a:gd name="T25" fmla="*/ 641 h 2476"/>
                <a:gd name="T26" fmla="*/ 564 w 1038"/>
                <a:gd name="T27" fmla="*/ 568 h 2476"/>
                <a:gd name="T28" fmla="*/ 560 w 1038"/>
                <a:gd name="T29" fmla="*/ 529 h 2476"/>
                <a:gd name="T30" fmla="*/ 535 w 1038"/>
                <a:gd name="T31" fmla="*/ 505 h 2476"/>
                <a:gd name="T32" fmla="*/ 500 w 1038"/>
                <a:gd name="T33" fmla="*/ 505 h 2476"/>
                <a:gd name="T34" fmla="*/ 475 w 1038"/>
                <a:gd name="T35" fmla="*/ 529 h 2476"/>
                <a:gd name="T36" fmla="*/ 471 w 1038"/>
                <a:gd name="T37" fmla="*/ 547 h 2476"/>
                <a:gd name="T38" fmla="*/ 459 w 1038"/>
                <a:gd name="T39" fmla="*/ 2293 h 2476"/>
                <a:gd name="T40" fmla="*/ 424 w 1038"/>
                <a:gd name="T41" fmla="*/ 2375 h 2476"/>
                <a:gd name="T42" fmla="*/ 360 w 1038"/>
                <a:gd name="T43" fmla="*/ 2437 h 2476"/>
                <a:gd name="T44" fmla="*/ 278 w 1038"/>
                <a:gd name="T45" fmla="*/ 2472 h 2476"/>
                <a:gd name="T46" fmla="*/ 231 w 1038"/>
                <a:gd name="T47" fmla="*/ 2476 h 2476"/>
                <a:gd name="T48" fmla="*/ 140 w 1038"/>
                <a:gd name="T49" fmla="*/ 2458 h 2476"/>
                <a:gd name="T50" fmla="*/ 68 w 1038"/>
                <a:gd name="T51" fmla="*/ 2408 h 2476"/>
                <a:gd name="T52" fmla="*/ 18 w 1038"/>
                <a:gd name="T53" fmla="*/ 2334 h 2476"/>
                <a:gd name="T54" fmla="*/ 0 w 1038"/>
                <a:gd name="T55" fmla="*/ 2244 h 2476"/>
                <a:gd name="T56" fmla="*/ 2 w 1038"/>
                <a:gd name="T57" fmla="*/ 2061 h 2476"/>
                <a:gd name="T58" fmla="*/ 4 w 1038"/>
                <a:gd name="T59" fmla="*/ 1734 h 2476"/>
                <a:gd name="T60" fmla="*/ 4 w 1038"/>
                <a:gd name="T61" fmla="*/ 1457 h 2476"/>
                <a:gd name="T62" fmla="*/ 6 w 1038"/>
                <a:gd name="T63" fmla="*/ 1225 h 2476"/>
                <a:gd name="T64" fmla="*/ 6 w 1038"/>
                <a:gd name="T65" fmla="*/ 1036 h 2476"/>
                <a:gd name="T66" fmla="*/ 7 w 1038"/>
                <a:gd name="T67" fmla="*/ 884 h 2476"/>
                <a:gd name="T68" fmla="*/ 7 w 1038"/>
                <a:gd name="T69" fmla="*/ 763 h 2476"/>
                <a:gd name="T70" fmla="*/ 9 w 1038"/>
                <a:gd name="T71" fmla="*/ 673 h 2476"/>
                <a:gd name="T72" fmla="*/ 9 w 1038"/>
                <a:gd name="T73" fmla="*/ 607 h 2476"/>
                <a:gd name="T74" fmla="*/ 9 w 1038"/>
                <a:gd name="T75" fmla="*/ 561 h 2476"/>
                <a:gd name="T76" fmla="*/ 9 w 1038"/>
                <a:gd name="T77" fmla="*/ 533 h 2476"/>
                <a:gd name="T78" fmla="*/ 9 w 1038"/>
                <a:gd name="T79" fmla="*/ 515 h 2476"/>
                <a:gd name="T80" fmla="*/ 11 w 1038"/>
                <a:gd name="T81" fmla="*/ 506 h 2476"/>
                <a:gd name="T82" fmla="*/ 11 w 1038"/>
                <a:gd name="T83" fmla="*/ 499 h 2476"/>
                <a:gd name="T84" fmla="*/ 13 w 1038"/>
                <a:gd name="T85" fmla="*/ 494 h 2476"/>
                <a:gd name="T86" fmla="*/ 46 w 1038"/>
                <a:gd name="T87" fmla="*/ 351 h 2476"/>
                <a:gd name="T88" fmla="*/ 115 w 1038"/>
                <a:gd name="T89" fmla="*/ 223 h 2476"/>
                <a:gd name="T90" fmla="*/ 216 w 1038"/>
                <a:gd name="T91" fmla="*/ 120 h 2476"/>
                <a:gd name="T92" fmla="*/ 339 w 1038"/>
                <a:gd name="T93" fmla="*/ 46 h 2476"/>
                <a:gd name="T94" fmla="*/ 480 w 1038"/>
                <a:gd name="T95" fmla="*/ 5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8" h="2476">
                  <a:moveTo>
                    <a:pt x="556" y="0"/>
                  </a:moveTo>
                  <a:lnTo>
                    <a:pt x="788" y="0"/>
                  </a:lnTo>
                  <a:lnTo>
                    <a:pt x="796" y="19"/>
                  </a:lnTo>
                  <a:lnTo>
                    <a:pt x="806" y="48"/>
                  </a:lnTo>
                  <a:lnTo>
                    <a:pt x="820" y="81"/>
                  </a:lnTo>
                  <a:lnTo>
                    <a:pt x="836" y="124"/>
                  </a:lnTo>
                  <a:lnTo>
                    <a:pt x="854" y="170"/>
                  </a:lnTo>
                  <a:lnTo>
                    <a:pt x="873" y="219"/>
                  </a:lnTo>
                  <a:lnTo>
                    <a:pt x="893" y="271"/>
                  </a:lnTo>
                  <a:lnTo>
                    <a:pt x="914" y="324"/>
                  </a:lnTo>
                  <a:lnTo>
                    <a:pt x="934" y="379"/>
                  </a:lnTo>
                  <a:lnTo>
                    <a:pt x="955" y="430"/>
                  </a:lnTo>
                  <a:lnTo>
                    <a:pt x="973" y="480"/>
                  </a:lnTo>
                  <a:lnTo>
                    <a:pt x="990" y="526"/>
                  </a:lnTo>
                  <a:lnTo>
                    <a:pt x="1006" y="567"/>
                  </a:lnTo>
                  <a:lnTo>
                    <a:pt x="1021" y="602"/>
                  </a:lnTo>
                  <a:lnTo>
                    <a:pt x="1031" y="630"/>
                  </a:lnTo>
                  <a:lnTo>
                    <a:pt x="1038" y="650"/>
                  </a:lnTo>
                  <a:lnTo>
                    <a:pt x="990" y="620"/>
                  </a:lnTo>
                  <a:lnTo>
                    <a:pt x="939" y="598"/>
                  </a:lnTo>
                  <a:lnTo>
                    <a:pt x="884" y="586"/>
                  </a:lnTo>
                  <a:lnTo>
                    <a:pt x="829" y="581"/>
                  </a:lnTo>
                  <a:lnTo>
                    <a:pt x="774" y="583"/>
                  </a:lnTo>
                  <a:lnTo>
                    <a:pt x="721" y="595"/>
                  </a:lnTo>
                  <a:lnTo>
                    <a:pt x="670" y="614"/>
                  </a:lnTo>
                  <a:lnTo>
                    <a:pt x="620" y="641"/>
                  </a:lnTo>
                  <a:lnTo>
                    <a:pt x="594" y="604"/>
                  </a:lnTo>
                  <a:lnTo>
                    <a:pt x="564" y="568"/>
                  </a:lnTo>
                  <a:lnTo>
                    <a:pt x="564" y="547"/>
                  </a:lnTo>
                  <a:lnTo>
                    <a:pt x="560" y="529"/>
                  </a:lnTo>
                  <a:lnTo>
                    <a:pt x="549" y="515"/>
                  </a:lnTo>
                  <a:lnTo>
                    <a:pt x="535" y="505"/>
                  </a:lnTo>
                  <a:lnTo>
                    <a:pt x="517" y="501"/>
                  </a:lnTo>
                  <a:lnTo>
                    <a:pt x="500" y="505"/>
                  </a:lnTo>
                  <a:lnTo>
                    <a:pt x="486" y="515"/>
                  </a:lnTo>
                  <a:lnTo>
                    <a:pt x="475" y="529"/>
                  </a:lnTo>
                  <a:lnTo>
                    <a:pt x="471" y="547"/>
                  </a:lnTo>
                  <a:lnTo>
                    <a:pt x="471" y="547"/>
                  </a:lnTo>
                  <a:lnTo>
                    <a:pt x="463" y="2245"/>
                  </a:lnTo>
                  <a:lnTo>
                    <a:pt x="459" y="2293"/>
                  </a:lnTo>
                  <a:lnTo>
                    <a:pt x="445" y="2336"/>
                  </a:lnTo>
                  <a:lnTo>
                    <a:pt x="424" y="2375"/>
                  </a:lnTo>
                  <a:lnTo>
                    <a:pt x="395" y="2408"/>
                  </a:lnTo>
                  <a:lnTo>
                    <a:pt x="360" y="2437"/>
                  </a:lnTo>
                  <a:lnTo>
                    <a:pt x="321" y="2458"/>
                  </a:lnTo>
                  <a:lnTo>
                    <a:pt x="278" y="2472"/>
                  </a:lnTo>
                  <a:lnTo>
                    <a:pt x="232" y="2476"/>
                  </a:lnTo>
                  <a:lnTo>
                    <a:pt x="231" y="2476"/>
                  </a:lnTo>
                  <a:lnTo>
                    <a:pt x="184" y="2472"/>
                  </a:lnTo>
                  <a:lnTo>
                    <a:pt x="140" y="2458"/>
                  </a:lnTo>
                  <a:lnTo>
                    <a:pt x="101" y="2437"/>
                  </a:lnTo>
                  <a:lnTo>
                    <a:pt x="68" y="2408"/>
                  </a:lnTo>
                  <a:lnTo>
                    <a:pt x="39" y="2373"/>
                  </a:lnTo>
                  <a:lnTo>
                    <a:pt x="18" y="2334"/>
                  </a:lnTo>
                  <a:lnTo>
                    <a:pt x="6" y="2290"/>
                  </a:lnTo>
                  <a:lnTo>
                    <a:pt x="0" y="2244"/>
                  </a:lnTo>
                  <a:lnTo>
                    <a:pt x="0" y="2244"/>
                  </a:lnTo>
                  <a:lnTo>
                    <a:pt x="2" y="2061"/>
                  </a:lnTo>
                  <a:lnTo>
                    <a:pt x="2" y="1891"/>
                  </a:lnTo>
                  <a:lnTo>
                    <a:pt x="4" y="1734"/>
                  </a:lnTo>
                  <a:lnTo>
                    <a:pt x="4" y="1590"/>
                  </a:lnTo>
                  <a:lnTo>
                    <a:pt x="4" y="1457"/>
                  </a:lnTo>
                  <a:lnTo>
                    <a:pt x="6" y="1335"/>
                  </a:lnTo>
                  <a:lnTo>
                    <a:pt x="6" y="1225"/>
                  </a:lnTo>
                  <a:lnTo>
                    <a:pt x="6" y="1126"/>
                  </a:lnTo>
                  <a:lnTo>
                    <a:pt x="6" y="1036"/>
                  </a:lnTo>
                  <a:lnTo>
                    <a:pt x="7" y="956"/>
                  </a:lnTo>
                  <a:lnTo>
                    <a:pt x="7" y="884"/>
                  </a:lnTo>
                  <a:lnTo>
                    <a:pt x="7" y="820"/>
                  </a:lnTo>
                  <a:lnTo>
                    <a:pt x="7" y="763"/>
                  </a:lnTo>
                  <a:lnTo>
                    <a:pt x="7" y="715"/>
                  </a:lnTo>
                  <a:lnTo>
                    <a:pt x="9" y="673"/>
                  </a:lnTo>
                  <a:lnTo>
                    <a:pt x="9" y="637"/>
                  </a:lnTo>
                  <a:lnTo>
                    <a:pt x="9" y="607"/>
                  </a:lnTo>
                  <a:lnTo>
                    <a:pt x="9" y="583"/>
                  </a:lnTo>
                  <a:lnTo>
                    <a:pt x="9" y="561"/>
                  </a:lnTo>
                  <a:lnTo>
                    <a:pt x="9" y="545"/>
                  </a:lnTo>
                  <a:lnTo>
                    <a:pt x="9" y="533"/>
                  </a:lnTo>
                  <a:lnTo>
                    <a:pt x="9" y="522"/>
                  </a:lnTo>
                  <a:lnTo>
                    <a:pt x="9" y="515"/>
                  </a:lnTo>
                  <a:lnTo>
                    <a:pt x="11" y="510"/>
                  </a:lnTo>
                  <a:lnTo>
                    <a:pt x="11" y="506"/>
                  </a:lnTo>
                  <a:lnTo>
                    <a:pt x="11" y="503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13" y="494"/>
                  </a:lnTo>
                  <a:lnTo>
                    <a:pt x="25" y="420"/>
                  </a:lnTo>
                  <a:lnTo>
                    <a:pt x="46" y="351"/>
                  </a:lnTo>
                  <a:lnTo>
                    <a:pt x="76" y="283"/>
                  </a:lnTo>
                  <a:lnTo>
                    <a:pt x="115" y="223"/>
                  </a:lnTo>
                  <a:lnTo>
                    <a:pt x="163" y="168"/>
                  </a:lnTo>
                  <a:lnTo>
                    <a:pt x="216" y="120"/>
                  </a:lnTo>
                  <a:lnTo>
                    <a:pt x="275" y="80"/>
                  </a:lnTo>
                  <a:lnTo>
                    <a:pt x="339" y="46"/>
                  </a:lnTo>
                  <a:lnTo>
                    <a:pt x="408" y="21"/>
                  </a:lnTo>
                  <a:lnTo>
                    <a:pt x="480" y="5"/>
                  </a:lnTo>
                  <a:lnTo>
                    <a:pt x="5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399">
              <a:extLst>
                <a:ext uri="{FF2B5EF4-FFF2-40B4-BE49-F238E27FC236}">
                  <a16:creationId xmlns:a16="http://schemas.microsoft.com/office/drawing/2014/main" id="{998F17E1-0A3A-CF1B-F318-1B2A19831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" y="6121"/>
              <a:ext cx="277" cy="1532"/>
            </a:xfrm>
            <a:custGeom>
              <a:avLst/>
              <a:gdLst>
                <a:gd name="T0" fmla="*/ 551 w 555"/>
                <a:gd name="T1" fmla="*/ 0 h 3063"/>
                <a:gd name="T2" fmla="*/ 555 w 555"/>
                <a:gd name="T3" fmla="*/ 2785 h 3063"/>
                <a:gd name="T4" fmla="*/ 551 w 555"/>
                <a:gd name="T5" fmla="*/ 2835 h 3063"/>
                <a:gd name="T6" fmla="*/ 539 w 555"/>
                <a:gd name="T7" fmla="*/ 2883 h 3063"/>
                <a:gd name="T8" fmla="*/ 518 w 555"/>
                <a:gd name="T9" fmla="*/ 2925 h 3063"/>
                <a:gd name="T10" fmla="*/ 491 w 555"/>
                <a:gd name="T11" fmla="*/ 2964 h 3063"/>
                <a:gd name="T12" fmla="*/ 457 w 555"/>
                <a:gd name="T13" fmla="*/ 2998 h 3063"/>
                <a:gd name="T14" fmla="*/ 418 w 555"/>
                <a:gd name="T15" fmla="*/ 3026 h 3063"/>
                <a:gd name="T16" fmla="*/ 374 w 555"/>
                <a:gd name="T17" fmla="*/ 3046 h 3063"/>
                <a:gd name="T18" fmla="*/ 328 w 555"/>
                <a:gd name="T19" fmla="*/ 3058 h 3063"/>
                <a:gd name="T20" fmla="*/ 278 w 555"/>
                <a:gd name="T21" fmla="*/ 3063 h 3063"/>
                <a:gd name="T22" fmla="*/ 229 w 555"/>
                <a:gd name="T23" fmla="*/ 3058 h 3063"/>
                <a:gd name="T24" fmla="*/ 181 w 555"/>
                <a:gd name="T25" fmla="*/ 3046 h 3063"/>
                <a:gd name="T26" fmla="*/ 139 w 555"/>
                <a:gd name="T27" fmla="*/ 3026 h 3063"/>
                <a:gd name="T28" fmla="*/ 100 w 555"/>
                <a:gd name="T29" fmla="*/ 2998 h 3063"/>
                <a:gd name="T30" fmla="*/ 66 w 555"/>
                <a:gd name="T31" fmla="*/ 2964 h 3063"/>
                <a:gd name="T32" fmla="*/ 38 w 555"/>
                <a:gd name="T33" fmla="*/ 2925 h 3063"/>
                <a:gd name="T34" fmla="*/ 18 w 555"/>
                <a:gd name="T35" fmla="*/ 2883 h 3063"/>
                <a:gd name="T36" fmla="*/ 6 w 555"/>
                <a:gd name="T37" fmla="*/ 2835 h 3063"/>
                <a:gd name="T38" fmla="*/ 0 w 555"/>
                <a:gd name="T39" fmla="*/ 2785 h 3063"/>
                <a:gd name="T40" fmla="*/ 0 w 555"/>
                <a:gd name="T41" fmla="*/ 623 h 3063"/>
                <a:gd name="T42" fmla="*/ 23 w 555"/>
                <a:gd name="T43" fmla="*/ 598 h 3063"/>
                <a:gd name="T44" fmla="*/ 54 w 555"/>
                <a:gd name="T45" fmla="*/ 570 h 3063"/>
                <a:gd name="T46" fmla="*/ 87 w 555"/>
                <a:gd name="T47" fmla="*/ 536 h 3063"/>
                <a:gd name="T48" fmla="*/ 124 w 555"/>
                <a:gd name="T49" fmla="*/ 497 h 3063"/>
                <a:gd name="T50" fmla="*/ 165 w 555"/>
                <a:gd name="T51" fmla="*/ 458 h 3063"/>
                <a:gd name="T52" fmla="*/ 208 w 555"/>
                <a:gd name="T53" fmla="*/ 416 h 3063"/>
                <a:gd name="T54" fmla="*/ 248 w 555"/>
                <a:gd name="T55" fmla="*/ 373 h 3063"/>
                <a:gd name="T56" fmla="*/ 291 w 555"/>
                <a:gd name="T57" fmla="*/ 333 h 3063"/>
                <a:gd name="T58" fmla="*/ 330 w 555"/>
                <a:gd name="T59" fmla="*/ 292 h 3063"/>
                <a:gd name="T60" fmla="*/ 369 w 555"/>
                <a:gd name="T61" fmla="*/ 255 h 3063"/>
                <a:gd name="T62" fmla="*/ 401 w 555"/>
                <a:gd name="T63" fmla="*/ 221 h 3063"/>
                <a:gd name="T64" fmla="*/ 431 w 555"/>
                <a:gd name="T65" fmla="*/ 193 h 3063"/>
                <a:gd name="T66" fmla="*/ 454 w 555"/>
                <a:gd name="T67" fmla="*/ 170 h 3063"/>
                <a:gd name="T68" fmla="*/ 486 w 555"/>
                <a:gd name="T69" fmla="*/ 132 h 3063"/>
                <a:gd name="T70" fmla="*/ 514 w 555"/>
                <a:gd name="T71" fmla="*/ 90 h 3063"/>
                <a:gd name="T72" fmla="*/ 535 w 555"/>
                <a:gd name="T73" fmla="*/ 46 h 3063"/>
                <a:gd name="T74" fmla="*/ 551 w 555"/>
                <a:gd name="T75" fmla="*/ 0 h 3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5" h="3063">
                  <a:moveTo>
                    <a:pt x="551" y="0"/>
                  </a:moveTo>
                  <a:lnTo>
                    <a:pt x="555" y="2785"/>
                  </a:lnTo>
                  <a:lnTo>
                    <a:pt x="551" y="2835"/>
                  </a:lnTo>
                  <a:lnTo>
                    <a:pt x="539" y="2883"/>
                  </a:lnTo>
                  <a:lnTo>
                    <a:pt x="518" y="2925"/>
                  </a:lnTo>
                  <a:lnTo>
                    <a:pt x="491" y="2964"/>
                  </a:lnTo>
                  <a:lnTo>
                    <a:pt x="457" y="2998"/>
                  </a:lnTo>
                  <a:lnTo>
                    <a:pt x="418" y="3026"/>
                  </a:lnTo>
                  <a:lnTo>
                    <a:pt x="374" y="3046"/>
                  </a:lnTo>
                  <a:lnTo>
                    <a:pt x="328" y="3058"/>
                  </a:lnTo>
                  <a:lnTo>
                    <a:pt x="278" y="3063"/>
                  </a:lnTo>
                  <a:lnTo>
                    <a:pt x="229" y="3058"/>
                  </a:lnTo>
                  <a:lnTo>
                    <a:pt x="181" y="3046"/>
                  </a:lnTo>
                  <a:lnTo>
                    <a:pt x="139" y="3026"/>
                  </a:lnTo>
                  <a:lnTo>
                    <a:pt x="100" y="2998"/>
                  </a:lnTo>
                  <a:lnTo>
                    <a:pt x="66" y="2964"/>
                  </a:lnTo>
                  <a:lnTo>
                    <a:pt x="38" y="2925"/>
                  </a:lnTo>
                  <a:lnTo>
                    <a:pt x="18" y="2883"/>
                  </a:lnTo>
                  <a:lnTo>
                    <a:pt x="6" y="2835"/>
                  </a:lnTo>
                  <a:lnTo>
                    <a:pt x="0" y="2785"/>
                  </a:lnTo>
                  <a:lnTo>
                    <a:pt x="0" y="623"/>
                  </a:lnTo>
                  <a:lnTo>
                    <a:pt x="23" y="598"/>
                  </a:lnTo>
                  <a:lnTo>
                    <a:pt x="54" y="570"/>
                  </a:lnTo>
                  <a:lnTo>
                    <a:pt x="87" y="536"/>
                  </a:lnTo>
                  <a:lnTo>
                    <a:pt x="124" y="497"/>
                  </a:lnTo>
                  <a:lnTo>
                    <a:pt x="165" y="458"/>
                  </a:lnTo>
                  <a:lnTo>
                    <a:pt x="208" y="416"/>
                  </a:lnTo>
                  <a:lnTo>
                    <a:pt x="248" y="373"/>
                  </a:lnTo>
                  <a:lnTo>
                    <a:pt x="291" y="333"/>
                  </a:lnTo>
                  <a:lnTo>
                    <a:pt x="330" y="292"/>
                  </a:lnTo>
                  <a:lnTo>
                    <a:pt x="369" y="255"/>
                  </a:lnTo>
                  <a:lnTo>
                    <a:pt x="401" y="221"/>
                  </a:lnTo>
                  <a:lnTo>
                    <a:pt x="431" y="193"/>
                  </a:lnTo>
                  <a:lnTo>
                    <a:pt x="454" y="170"/>
                  </a:lnTo>
                  <a:lnTo>
                    <a:pt x="486" y="132"/>
                  </a:lnTo>
                  <a:lnTo>
                    <a:pt x="514" y="90"/>
                  </a:lnTo>
                  <a:lnTo>
                    <a:pt x="535" y="46"/>
                  </a:lnTo>
                  <a:lnTo>
                    <a:pt x="5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400">
              <a:extLst>
                <a:ext uri="{FF2B5EF4-FFF2-40B4-BE49-F238E27FC236}">
                  <a16:creationId xmlns:a16="http://schemas.microsoft.com/office/drawing/2014/main" id="{09F4BAB0-523A-2927-A3EA-DE950E94C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4742"/>
              <a:ext cx="479" cy="479"/>
            </a:xfrm>
            <a:custGeom>
              <a:avLst/>
              <a:gdLst>
                <a:gd name="T0" fmla="*/ 478 w 958"/>
                <a:gd name="T1" fmla="*/ 0 h 958"/>
                <a:gd name="T2" fmla="*/ 549 w 958"/>
                <a:gd name="T3" fmla="*/ 5 h 958"/>
                <a:gd name="T4" fmla="*/ 616 w 958"/>
                <a:gd name="T5" fmla="*/ 19 h 958"/>
                <a:gd name="T6" fmla="*/ 680 w 958"/>
                <a:gd name="T7" fmla="*/ 44 h 958"/>
                <a:gd name="T8" fmla="*/ 740 w 958"/>
                <a:gd name="T9" fmla="*/ 76 h 958"/>
                <a:gd name="T10" fmla="*/ 793 w 958"/>
                <a:gd name="T11" fmla="*/ 116 h 958"/>
                <a:gd name="T12" fmla="*/ 840 w 958"/>
                <a:gd name="T13" fmla="*/ 164 h 958"/>
                <a:gd name="T14" fmla="*/ 880 w 958"/>
                <a:gd name="T15" fmla="*/ 217 h 958"/>
                <a:gd name="T16" fmla="*/ 914 w 958"/>
                <a:gd name="T17" fmla="*/ 276 h 958"/>
                <a:gd name="T18" fmla="*/ 937 w 958"/>
                <a:gd name="T19" fmla="*/ 340 h 958"/>
                <a:gd name="T20" fmla="*/ 953 w 958"/>
                <a:gd name="T21" fmla="*/ 407 h 958"/>
                <a:gd name="T22" fmla="*/ 958 w 958"/>
                <a:gd name="T23" fmla="*/ 478 h 958"/>
                <a:gd name="T24" fmla="*/ 953 w 958"/>
                <a:gd name="T25" fmla="*/ 549 h 958"/>
                <a:gd name="T26" fmla="*/ 937 w 958"/>
                <a:gd name="T27" fmla="*/ 618 h 958"/>
                <a:gd name="T28" fmla="*/ 914 w 958"/>
                <a:gd name="T29" fmla="*/ 681 h 958"/>
                <a:gd name="T30" fmla="*/ 880 w 958"/>
                <a:gd name="T31" fmla="*/ 740 h 958"/>
                <a:gd name="T32" fmla="*/ 840 w 958"/>
                <a:gd name="T33" fmla="*/ 793 h 958"/>
                <a:gd name="T34" fmla="*/ 793 w 958"/>
                <a:gd name="T35" fmla="*/ 841 h 958"/>
                <a:gd name="T36" fmla="*/ 740 w 958"/>
                <a:gd name="T37" fmla="*/ 880 h 958"/>
                <a:gd name="T38" fmla="*/ 680 w 958"/>
                <a:gd name="T39" fmla="*/ 913 h 958"/>
                <a:gd name="T40" fmla="*/ 616 w 958"/>
                <a:gd name="T41" fmla="*/ 938 h 958"/>
                <a:gd name="T42" fmla="*/ 549 w 958"/>
                <a:gd name="T43" fmla="*/ 952 h 958"/>
                <a:gd name="T44" fmla="*/ 478 w 958"/>
                <a:gd name="T45" fmla="*/ 958 h 958"/>
                <a:gd name="T46" fmla="*/ 407 w 958"/>
                <a:gd name="T47" fmla="*/ 952 h 958"/>
                <a:gd name="T48" fmla="*/ 340 w 958"/>
                <a:gd name="T49" fmla="*/ 938 h 958"/>
                <a:gd name="T50" fmla="*/ 276 w 958"/>
                <a:gd name="T51" fmla="*/ 913 h 958"/>
                <a:gd name="T52" fmla="*/ 218 w 958"/>
                <a:gd name="T53" fmla="*/ 880 h 958"/>
                <a:gd name="T54" fmla="*/ 165 w 958"/>
                <a:gd name="T55" fmla="*/ 841 h 958"/>
                <a:gd name="T56" fmla="*/ 117 w 958"/>
                <a:gd name="T57" fmla="*/ 793 h 958"/>
                <a:gd name="T58" fmla="*/ 76 w 958"/>
                <a:gd name="T59" fmla="*/ 740 h 958"/>
                <a:gd name="T60" fmla="*/ 44 w 958"/>
                <a:gd name="T61" fmla="*/ 681 h 958"/>
                <a:gd name="T62" fmla="*/ 19 w 958"/>
                <a:gd name="T63" fmla="*/ 618 h 958"/>
                <a:gd name="T64" fmla="*/ 3 w 958"/>
                <a:gd name="T65" fmla="*/ 549 h 958"/>
                <a:gd name="T66" fmla="*/ 0 w 958"/>
                <a:gd name="T67" fmla="*/ 478 h 958"/>
                <a:gd name="T68" fmla="*/ 3 w 958"/>
                <a:gd name="T69" fmla="*/ 407 h 958"/>
                <a:gd name="T70" fmla="*/ 19 w 958"/>
                <a:gd name="T71" fmla="*/ 340 h 958"/>
                <a:gd name="T72" fmla="*/ 44 w 958"/>
                <a:gd name="T73" fmla="*/ 276 h 958"/>
                <a:gd name="T74" fmla="*/ 76 w 958"/>
                <a:gd name="T75" fmla="*/ 217 h 958"/>
                <a:gd name="T76" fmla="*/ 117 w 958"/>
                <a:gd name="T77" fmla="*/ 164 h 958"/>
                <a:gd name="T78" fmla="*/ 165 w 958"/>
                <a:gd name="T79" fmla="*/ 116 h 958"/>
                <a:gd name="T80" fmla="*/ 218 w 958"/>
                <a:gd name="T81" fmla="*/ 76 h 958"/>
                <a:gd name="T82" fmla="*/ 276 w 958"/>
                <a:gd name="T83" fmla="*/ 44 h 958"/>
                <a:gd name="T84" fmla="*/ 340 w 958"/>
                <a:gd name="T85" fmla="*/ 19 h 958"/>
                <a:gd name="T86" fmla="*/ 407 w 958"/>
                <a:gd name="T87" fmla="*/ 5 h 958"/>
                <a:gd name="T88" fmla="*/ 478 w 958"/>
                <a:gd name="T89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8" h="958">
                  <a:moveTo>
                    <a:pt x="478" y="0"/>
                  </a:moveTo>
                  <a:lnTo>
                    <a:pt x="549" y="5"/>
                  </a:lnTo>
                  <a:lnTo>
                    <a:pt x="616" y="19"/>
                  </a:lnTo>
                  <a:lnTo>
                    <a:pt x="680" y="44"/>
                  </a:lnTo>
                  <a:lnTo>
                    <a:pt x="740" y="76"/>
                  </a:lnTo>
                  <a:lnTo>
                    <a:pt x="793" y="116"/>
                  </a:lnTo>
                  <a:lnTo>
                    <a:pt x="840" y="164"/>
                  </a:lnTo>
                  <a:lnTo>
                    <a:pt x="880" y="217"/>
                  </a:lnTo>
                  <a:lnTo>
                    <a:pt x="914" y="276"/>
                  </a:lnTo>
                  <a:lnTo>
                    <a:pt x="937" y="340"/>
                  </a:lnTo>
                  <a:lnTo>
                    <a:pt x="953" y="407"/>
                  </a:lnTo>
                  <a:lnTo>
                    <a:pt x="958" y="478"/>
                  </a:lnTo>
                  <a:lnTo>
                    <a:pt x="953" y="549"/>
                  </a:lnTo>
                  <a:lnTo>
                    <a:pt x="937" y="618"/>
                  </a:lnTo>
                  <a:lnTo>
                    <a:pt x="914" y="681"/>
                  </a:lnTo>
                  <a:lnTo>
                    <a:pt x="880" y="740"/>
                  </a:lnTo>
                  <a:lnTo>
                    <a:pt x="840" y="793"/>
                  </a:lnTo>
                  <a:lnTo>
                    <a:pt x="793" y="841"/>
                  </a:lnTo>
                  <a:lnTo>
                    <a:pt x="740" y="880"/>
                  </a:lnTo>
                  <a:lnTo>
                    <a:pt x="680" y="913"/>
                  </a:lnTo>
                  <a:lnTo>
                    <a:pt x="616" y="938"/>
                  </a:lnTo>
                  <a:lnTo>
                    <a:pt x="549" y="952"/>
                  </a:lnTo>
                  <a:lnTo>
                    <a:pt x="478" y="958"/>
                  </a:lnTo>
                  <a:lnTo>
                    <a:pt x="407" y="952"/>
                  </a:lnTo>
                  <a:lnTo>
                    <a:pt x="340" y="938"/>
                  </a:lnTo>
                  <a:lnTo>
                    <a:pt x="276" y="913"/>
                  </a:lnTo>
                  <a:lnTo>
                    <a:pt x="218" y="880"/>
                  </a:lnTo>
                  <a:lnTo>
                    <a:pt x="165" y="841"/>
                  </a:lnTo>
                  <a:lnTo>
                    <a:pt x="117" y="793"/>
                  </a:lnTo>
                  <a:lnTo>
                    <a:pt x="76" y="740"/>
                  </a:lnTo>
                  <a:lnTo>
                    <a:pt x="44" y="681"/>
                  </a:lnTo>
                  <a:lnTo>
                    <a:pt x="19" y="618"/>
                  </a:lnTo>
                  <a:lnTo>
                    <a:pt x="3" y="549"/>
                  </a:lnTo>
                  <a:lnTo>
                    <a:pt x="0" y="478"/>
                  </a:lnTo>
                  <a:lnTo>
                    <a:pt x="3" y="407"/>
                  </a:lnTo>
                  <a:lnTo>
                    <a:pt x="19" y="340"/>
                  </a:lnTo>
                  <a:lnTo>
                    <a:pt x="44" y="276"/>
                  </a:lnTo>
                  <a:lnTo>
                    <a:pt x="76" y="217"/>
                  </a:lnTo>
                  <a:lnTo>
                    <a:pt x="117" y="164"/>
                  </a:lnTo>
                  <a:lnTo>
                    <a:pt x="165" y="116"/>
                  </a:lnTo>
                  <a:lnTo>
                    <a:pt x="218" y="76"/>
                  </a:lnTo>
                  <a:lnTo>
                    <a:pt x="276" y="44"/>
                  </a:lnTo>
                  <a:lnTo>
                    <a:pt x="340" y="19"/>
                  </a:lnTo>
                  <a:lnTo>
                    <a:pt x="407" y="5"/>
                  </a:lnTo>
                  <a:lnTo>
                    <a:pt x="4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2" name="Freeform 401">
              <a:extLst>
                <a:ext uri="{FF2B5EF4-FFF2-40B4-BE49-F238E27FC236}">
                  <a16:creationId xmlns:a16="http://schemas.microsoft.com/office/drawing/2014/main" id="{D2641FC4-12CD-04F4-EE64-EA4266A7B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5297"/>
              <a:ext cx="669" cy="1238"/>
            </a:xfrm>
            <a:custGeom>
              <a:avLst/>
              <a:gdLst>
                <a:gd name="T0" fmla="*/ 861 w 1340"/>
                <a:gd name="T1" fmla="*/ 5 h 2476"/>
                <a:gd name="T2" fmla="*/ 1063 w 1340"/>
                <a:gd name="T3" fmla="*/ 74 h 2476"/>
                <a:gd name="T4" fmla="*/ 1219 w 1340"/>
                <a:gd name="T5" fmla="*/ 212 h 2476"/>
                <a:gd name="T6" fmla="*/ 1315 w 1340"/>
                <a:gd name="T7" fmla="*/ 400 h 2476"/>
                <a:gd name="T8" fmla="*/ 1336 w 1340"/>
                <a:gd name="T9" fmla="*/ 662 h 2476"/>
                <a:gd name="T10" fmla="*/ 1338 w 1340"/>
                <a:gd name="T11" fmla="*/ 946 h 2476"/>
                <a:gd name="T12" fmla="*/ 1338 w 1340"/>
                <a:gd name="T13" fmla="*/ 1146 h 2476"/>
                <a:gd name="T14" fmla="*/ 1340 w 1340"/>
                <a:gd name="T15" fmla="*/ 1291 h 2476"/>
                <a:gd name="T16" fmla="*/ 1340 w 1340"/>
                <a:gd name="T17" fmla="*/ 1411 h 2476"/>
                <a:gd name="T18" fmla="*/ 1340 w 1340"/>
                <a:gd name="T19" fmla="*/ 1537 h 2476"/>
                <a:gd name="T20" fmla="*/ 1340 w 1340"/>
                <a:gd name="T21" fmla="*/ 1698 h 2476"/>
                <a:gd name="T22" fmla="*/ 1340 w 1340"/>
                <a:gd name="T23" fmla="*/ 1925 h 2476"/>
                <a:gd name="T24" fmla="*/ 1340 w 1340"/>
                <a:gd name="T25" fmla="*/ 2245 h 2476"/>
                <a:gd name="T26" fmla="*/ 1299 w 1340"/>
                <a:gd name="T27" fmla="*/ 2375 h 2476"/>
                <a:gd name="T28" fmla="*/ 1198 w 1340"/>
                <a:gd name="T29" fmla="*/ 2458 h 2476"/>
                <a:gd name="T30" fmla="*/ 1061 w 1340"/>
                <a:gd name="T31" fmla="*/ 2472 h 2476"/>
                <a:gd name="T32" fmla="*/ 945 w 1340"/>
                <a:gd name="T33" fmla="*/ 2408 h 2476"/>
                <a:gd name="T34" fmla="*/ 881 w 1340"/>
                <a:gd name="T35" fmla="*/ 2291 h 2476"/>
                <a:gd name="T36" fmla="*/ 877 w 1340"/>
                <a:gd name="T37" fmla="*/ 2021 h 2476"/>
                <a:gd name="T38" fmla="*/ 877 w 1340"/>
                <a:gd name="T39" fmla="*/ 1765 h 2476"/>
                <a:gd name="T40" fmla="*/ 877 w 1340"/>
                <a:gd name="T41" fmla="*/ 1587 h 2476"/>
                <a:gd name="T42" fmla="*/ 877 w 1340"/>
                <a:gd name="T43" fmla="*/ 1452 h 2476"/>
                <a:gd name="T44" fmla="*/ 875 w 1340"/>
                <a:gd name="T45" fmla="*/ 1333 h 2476"/>
                <a:gd name="T46" fmla="*/ 875 w 1340"/>
                <a:gd name="T47" fmla="*/ 1199 h 2476"/>
                <a:gd name="T48" fmla="*/ 875 w 1340"/>
                <a:gd name="T49" fmla="*/ 1022 h 2476"/>
                <a:gd name="T50" fmla="*/ 874 w 1340"/>
                <a:gd name="T51" fmla="*/ 770 h 2476"/>
                <a:gd name="T52" fmla="*/ 868 w 1340"/>
                <a:gd name="T53" fmla="*/ 529 h 2476"/>
                <a:gd name="T54" fmla="*/ 824 w 1340"/>
                <a:gd name="T55" fmla="*/ 499 h 2476"/>
                <a:gd name="T56" fmla="*/ 780 w 1340"/>
                <a:gd name="T57" fmla="*/ 529 h 2476"/>
                <a:gd name="T58" fmla="*/ 760 w 1340"/>
                <a:gd name="T59" fmla="*/ 1418 h 2476"/>
                <a:gd name="T60" fmla="*/ 679 w 1340"/>
                <a:gd name="T61" fmla="*/ 1294 h 2476"/>
                <a:gd name="T62" fmla="*/ 509 w 1340"/>
                <a:gd name="T63" fmla="*/ 1124 h 2476"/>
                <a:gd name="T64" fmla="*/ 390 w 1340"/>
                <a:gd name="T65" fmla="*/ 1006 h 2476"/>
                <a:gd name="T66" fmla="*/ 310 w 1340"/>
                <a:gd name="T67" fmla="*/ 926 h 2476"/>
                <a:gd name="T68" fmla="*/ 259 w 1340"/>
                <a:gd name="T69" fmla="*/ 875 h 2476"/>
                <a:gd name="T70" fmla="*/ 220 w 1340"/>
                <a:gd name="T71" fmla="*/ 838 h 2476"/>
                <a:gd name="T72" fmla="*/ 185 w 1340"/>
                <a:gd name="T73" fmla="*/ 802 h 2476"/>
                <a:gd name="T74" fmla="*/ 140 w 1340"/>
                <a:gd name="T75" fmla="*/ 760 h 2476"/>
                <a:gd name="T76" fmla="*/ 77 w 1340"/>
                <a:gd name="T77" fmla="*/ 696 h 2476"/>
                <a:gd name="T78" fmla="*/ 0 w 1340"/>
                <a:gd name="T79" fmla="*/ 420 h 2476"/>
                <a:gd name="T80" fmla="*/ 107 w 1340"/>
                <a:gd name="T81" fmla="*/ 205 h 2476"/>
                <a:gd name="T82" fmla="*/ 23 w 1340"/>
                <a:gd name="T83" fmla="*/ 21 h 2476"/>
                <a:gd name="T84" fmla="*/ 282 w 1340"/>
                <a:gd name="T85" fmla="*/ 3 h 2476"/>
                <a:gd name="T86" fmla="*/ 316 w 1340"/>
                <a:gd name="T87" fmla="*/ 37 h 2476"/>
                <a:gd name="T88" fmla="*/ 323 w 1340"/>
                <a:gd name="T89" fmla="*/ 377 h 2476"/>
                <a:gd name="T90" fmla="*/ 333 w 1340"/>
                <a:gd name="T91" fmla="*/ 443 h 2476"/>
                <a:gd name="T92" fmla="*/ 287 w 1340"/>
                <a:gd name="T93" fmla="*/ 708 h 2476"/>
                <a:gd name="T94" fmla="*/ 342 w 1340"/>
                <a:gd name="T95" fmla="*/ 563 h 2476"/>
                <a:gd name="T96" fmla="*/ 411 w 1340"/>
                <a:gd name="T97" fmla="*/ 384 h 2476"/>
                <a:gd name="T98" fmla="*/ 480 w 1340"/>
                <a:gd name="T99" fmla="*/ 205 h 2476"/>
                <a:gd name="T100" fmla="*/ 537 w 1340"/>
                <a:gd name="T101" fmla="*/ 60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0" h="2476">
                  <a:moveTo>
                    <a:pt x="560" y="0"/>
                  </a:moveTo>
                  <a:lnTo>
                    <a:pt x="787" y="0"/>
                  </a:lnTo>
                  <a:lnTo>
                    <a:pt x="861" y="5"/>
                  </a:lnTo>
                  <a:lnTo>
                    <a:pt x="932" y="19"/>
                  </a:lnTo>
                  <a:lnTo>
                    <a:pt x="999" y="44"/>
                  </a:lnTo>
                  <a:lnTo>
                    <a:pt x="1063" y="74"/>
                  </a:lnTo>
                  <a:lnTo>
                    <a:pt x="1120" y="113"/>
                  </a:lnTo>
                  <a:lnTo>
                    <a:pt x="1173" y="161"/>
                  </a:lnTo>
                  <a:lnTo>
                    <a:pt x="1219" y="212"/>
                  </a:lnTo>
                  <a:lnTo>
                    <a:pt x="1260" y="271"/>
                  </a:lnTo>
                  <a:lnTo>
                    <a:pt x="1292" y="333"/>
                  </a:lnTo>
                  <a:lnTo>
                    <a:pt x="1315" y="400"/>
                  </a:lnTo>
                  <a:lnTo>
                    <a:pt x="1329" y="471"/>
                  </a:lnTo>
                  <a:lnTo>
                    <a:pt x="1334" y="545"/>
                  </a:lnTo>
                  <a:lnTo>
                    <a:pt x="1336" y="662"/>
                  </a:lnTo>
                  <a:lnTo>
                    <a:pt x="1336" y="768"/>
                  </a:lnTo>
                  <a:lnTo>
                    <a:pt x="1336" y="862"/>
                  </a:lnTo>
                  <a:lnTo>
                    <a:pt x="1338" y="946"/>
                  </a:lnTo>
                  <a:lnTo>
                    <a:pt x="1338" y="1020"/>
                  </a:lnTo>
                  <a:lnTo>
                    <a:pt x="1338" y="1085"/>
                  </a:lnTo>
                  <a:lnTo>
                    <a:pt x="1338" y="1146"/>
                  </a:lnTo>
                  <a:lnTo>
                    <a:pt x="1338" y="1197"/>
                  </a:lnTo>
                  <a:lnTo>
                    <a:pt x="1338" y="1247"/>
                  </a:lnTo>
                  <a:lnTo>
                    <a:pt x="1340" y="1291"/>
                  </a:lnTo>
                  <a:lnTo>
                    <a:pt x="1340" y="1332"/>
                  </a:lnTo>
                  <a:lnTo>
                    <a:pt x="1340" y="1372"/>
                  </a:lnTo>
                  <a:lnTo>
                    <a:pt x="1340" y="1411"/>
                  </a:lnTo>
                  <a:lnTo>
                    <a:pt x="1340" y="1450"/>
                  </a:lnTo>
                  <a:lnTo>
                    <a:pt x="1340" y="1493"/>
                  </a:lnTo>
                  <a:lnTo>
                    <a:pt x="1340" y="1537"/>
                  </a:lnTo>
                  <a:lnTo>
                    <a:pt x="1340" y="1585"/>
                  </a:lnTo>
                  <a:lnTo>
                    <a:pt x="1340" y="1640"/>
                  </a:lnTo>
                  <a:lnTo>
                    <a:pt x="1340" y="1698"/>
                  </a:lnTo>
                  <a:lnTo>
                    <a:pt x="1340" y="1765"/>
                  </a:lnTo>
                  <a:lnTo>
                    <a:pt x="1340" y="1840"/>
                  </a:lnTo>
                  <a:lnTo>
                    <a:pt x="1340" y="1925"/>
                  </a:lnTo>
                  <a:lnTo>
                    <a:pt x="1340" y="2019"/>
                  </a:lnTo>
                  <a:lnTo>
                    <a:pt x="1340" y="2127"/>
                  </a:lnTo>
                  <a:lnTo>
                    <a:pt x="1340" y="2245"/>
                  </a:lnTo>
                  <a:lnTo>
                    <a:pt x="1334" y="2291"/>
                  </a:lnTo>
                  <a:lnTo>
                    <a:pt x="1322" y="2336"/>
                  </a:lnTo>
                  <a:lnTo>
                    <a:pt x="1299" y="2375"/>
                  </a:lnTo>
                  <a:lnTo>
                    <a:pt x="1272" y="2408"/>
                  </a:lnTo>
                  <a:lnTo>
                    <a:pt x="1237" y="2437"/>
                  </a:lnTo>
                  <a:lnTo>
                    <a:pt x="1198" y="2458"/>
                  </a:lnTo>
                  <a:lnTo>
                    <a:pt x="1155" y="2472"/>
                  </a:lnTo>
                  <a:lnTo>
                    <a:pt x="1108" y="2476"/>
                  </a:lnTo>
                  <a:lnTo>
                    <a:pt x="1061" y="2472"/>
                  </a:lnTo>
                  <a:lnTo>
                    <a:pt x="1017" y="2458"/>
                  </a:lnTo>
                  <a:lnTo>
                    <a:pt x="978" y="2437"/>
                  </a:lnTo>
                  <a:lnTo>
                    <a:pt x="945" y="2408"/>
                  </a:lnTo>
                  <a:lnTo>
                    <a:pt x="916" y="2375"/>
                  </a:lnTo>
                  <a:lnTo>
                    <a:pt x="895" y="2336"/>
                  </a:lnTo>
                  <a:lnTo>
                    <a:pt x="881" y="2291"/>
                  </a:lnTo>
                  <a:lnTo>
                    <a:pt x="877" y="2245"/>
                  </a:lnTo>
                  <a:lnTo>
                    <a:pt x="877" y="2127"/>
                  </a:lnTo>
                  <a:lnTo>
                    <a:pt x="877" y="2021"/>
                  </a:lnTo>
                  <a:lnTo>
                    <a:pt x="877" y="1925"/>
                  </a:lnTo>
                  <a:lnTo>
                    <a:pt x="877" y="1840"/>
                  </a:lnTo>
                  <a:lnTo>
                    <a:pt x="877" y="1765"/>
                  </a:lnTo>
                  <a:lnTo>
                    <a:pt x="877" y="1700"/>
                  </a:lnTo>
                  <a:lnTo>
                    <a:pt x="877" y="1640"/>
                  </a:lnTo>
                  <a:lnTo>
                    <a:pt x="877" y="1587"/>
                  </a:lnTo>
                  <a:lnTo>
                    <a:pt x="877" y="1539"/>
                  </a:lnTo>
                  <a:lnTo>
                    <a:pt x="877" y="1493"/>
                  </a:lnTo>
                  <a:lnTo>
                    <a:pt x="877" y="1452"/>
                  </a:lnTo>
                  <a:lnTo>
                    <a:pt x="877" y="1411"/>
                  </a:lnTo>
                  <a:lnTo>
                    <a:pt x="877" y="1372"/>
                  </a:lnTo>
                  <a:lnTo>
                    <a:pt x="875" y="1333"/>
                  </a:lnTo>
                  <a:lnTo>
                    <a:pt x="875" y="1291"/>
                  </a:lnTo>
                  <a:lnTo>
                    <a:pt x="875" y="1247"/>
                  </a:lnTo>
                  <a:lnTo>
                    <a:pt x="875" y="1199"/>
                  </a:lnTo>
                  <a:lnTo>
                    <a:pt x="875" y="1146"/>
                  </a:lnTo>
                  <a:lnTo>
                    <a:pt x="875" y="1087"/>
                  </a:lnTo>
                  <a:lnTo>
                    <a:pt x="875" y="1022"/>
                  </a:lnTo>
                  <a:lnTo>
                    <a:pt x="874" y="947"/>
                  </a:lnTo>
                  <a:lnTo>
                    <a:pt x="874" y="864"/>
                  </a:lnTo>
                  <a:lnTo>
                    <a:pt x="874" y="770"/>
                  </a:lnTo>
                  <a:lnTo>
                    <a:pt x="874" y="666"/>
                  </a:lnTo>
                  <a:lnTo>
                    <a:pt x="872" y="547"/>
                  </a:lnTo>
                  <a:lnTo>
                    <a:pt x="868" y="529"/>
                  </a:lnTo>
                  <a:lnTo>
                    <a:pt x="858" y="513"/>
                  </a:lnTo>
                  <a:lnTo>
                    <a:pt x="842" y="503"/>
                  </a:lnTo>
                  <a:lnTo>
                    <a:pt x="824" y="499"/>
                  </a:lnTo>
                  <a:lnTo>
                    <a:pt x="805" y="503"/>
                  </a:lnTo>
                  <a:lnTo>
                    <a:pt x="790" y="513"/>
                  </a:lnTo>
                  <a:lnTo>
                    <a:pt x="780" y="529"/>
                  </a:lnTo>
                  <a:lnTo>
                    <a:pt x="776" y="547"/>
                  </a:lnTo>
                  <a:lnTo>
                    <a:pt x="776" y="1464"/>
                  </a:lnTo>
                  <a:lnTo>
                    <a:pt x="760" y="1418"/>
                  </a:lnTo>
                  <a:lnTo>
                    <a:pt x="739" y="1374"/>
                  </a:lnTo>
                  <a:lnTo>
                    <a:pt x="711" y="1332"/>
                  </a:lnTo>
                  <a:lnTo>
                    <a:pt x="679" y="1294"/>
                  </a:lnTo>
                  <a:lnTo>
                    <a:pt x="615" y="1231"/>
                  </a:lnTo>
                  <a:lnTo>
                    <a:pt x="558" y="1176"/>
                  </a:lnTo>
                  <a:lnTo>
                    <a:pt x="509" y="1124"/>
                  </a:lnTo>
                  <a:lnTo>
                    <a:pt x="465" y="1080"/>
                  </a:lnTo>
                  <a:lnTo>
                    <a:pt x="426" y="1041"/>
                  </a:lnTo>
                  <a:lnTo>
                    <a:pt x="390" y="1006"/>
                  </a:lnTo>
                  <a:lnTo>
                    <a:pt x="360" y="976"/>
                  </a:lnTo>
                  <a:lnTo>
                    <a:pt x="333" y="949"/>
                  </a:lnTo>
                  <a:lnTo>
                    <a:pt x="310" y="926"/>
                  </a:lnTo>
                  <a:lnTo>
                    <a:pt x="291" y="907"/>
                  </a:lnTo>
                  <a:lnTo>
                    <a:pt x="273" y="889"/>
                  </a:lnTo>
                  <a:lnTo>
                    <a:pt x="259" y="875"/>
                  </a:lnTo>
                  <a:lnTo>
                    <a:pt x="245" y="861"/>
                  </a:lnTo>
                  <a:lnTo>
                    <a:pt x="232" y="848"/>
                  </a:lnTo>
                  <a:lnTo>
                    <a:pt x="220" y="838"/>
                  </a:lnTo>
                  <a:lnTo>
                    <a:pt x="209" y="825"/>
                  </a:lnTo>
                  <a:lnTo>
                    <a:pt x="197" y="815"/>
                  </a:lnTo>
                  <a:lnTo>
                    <a:pt x="185" y="802"/>
                  </a:lnTo>
                  <a:lnTo>
                    <a:pt x="172" y="790"/>
                  </a:lnTo>
                  <a:lnTo>
                    <a:pt x="158" y="776"/>
                  </a:lnTo>
                  <a:lnTo>
                    <a:pt x="140" y="760"/>
                  </a:lnTo>
                  <a:lnTo>
                    <a:pt x="123" y="742"/>
                  </a:lnTo>
                  <a:lnTo>
                    <a:pt x="101" y="721"/>
                  </a:lnTo>
                  <a:lnTo>
                    <a:pt x="77" y="696"/>
                  </a:lnTo>
                  <a:lnTo>
                    <a:pt x="48" y="668"/>
                  </a:lnTo>
                  <a:lnTo>
                    <a:pt x="2" y="443"/>
                  </a:lnTo>
                  <a:lnTo>
                    <a:pt x="0" y="420"/>
                  </a:lnTo>
                  <a:lnTo>
                    <a:pt x="4" y="398"/>
                  </a:lnTo>
                  <a:lnTo>
                    <a:pt x="13" y="377"/>
                  </a:lnTo>
                  <a:lnTo>
                    <a:pt x="107" y="205"/>
                  </a:lnTo>
                  <a:lnTo>
                    <a:pt x="23" y="55"/>
                  </a:lnTo>
                  <a:lnTo>
                    <a:pt x="20" y="37"/>
                  </a:lnTo>
                  <a:lnTo>
                    <a:pt x="23" y="21"/>
                  </a:lnTo>
                  <a:lnTo>
                    <a:pt x="36" y="9"/>
                  </a:lnTo>
                  <a:lnTo>
                    <a:pt x="54" y="3"/>
                  </a:lnTo>
                  <a:lnTo>
                    <a:pt x="282" y="3"/>
                  </a:lnTo>
                  <a:lnTo>
                    <a:pt x="300" y="9"/>
                  </a:lnTo>
                  <a:lnTo>
                    <a:pt x="312" y="21"/>
                  </a:lnTo>
                  <a:lnTo>
                    <a:pt x="316" y="37"/>
                  </a:lnTo>
                  <a:lnTo>
                    <a:pt x="312" y="55"/>
                  </a:lnTo>
                  <a:lnTo>
                    <a:pt x="229" y="205"/>
                  </a:lnTo>
                  <a:lnTo>
                    <a:pt x="323" y="377"/>
                  </a:lnTo>
                  <a:lnTo>
                    <a:pt x="332" y="398"/>
                  </a:lnTo>
                  <a:lnTo>
                    <a:pt x="335" y="420"/>
                  </a:lnTo>
                  <a:lnTo>
                    <a:pt x="333" y="443"/>
                  </a:lnTo>
                  <a:lnTo>
                    <a:pt x="264" y="768"/>
                  </a:lnTo>
                  <a:lnTo>
                    <a:pt x="273" y="744"/>
                  </a:lnTo>
                  <a:lnTo>
                    <a:pt x="287" y="708"/>
                  </a:lnTo>
                  <a:lnTo>
                    <a:pt x="303" y="666"/>
                  </a:lnTo>
                  <a:lnTo>
                    <a:pt x="323" y="618"/>
                  </a:lnTo>
                  <a:lnTo>
                    <a:pt x="342" y="563"/>
                  </a:lnTo>
                  <a:lnTo>
                    <a:pt x="365" y="506"/>
                  </a:lnTo>
                  <a:lnTo>
                    <a:pt x="388" y="446"/>
                  </a:lnTo>
                  <a:lnTo>
                    <a:pt x="411" y="384"/>
                  </a:lnTo>
                  <a:lnTo>
                    <a:pt x="436" y="324"/>
                  </a:lnTo>
                  <a:lnTo>
                    <a:pt x="459" y="264"/>
                  </a:lnTo>
                  <a:lnTo>
                    <a:pt x="480" y="205"/>
                  </a:lnTo>
                  <a:lnTo>
                    <a:pt x="502" y="152"/>
                  </a:lnTo>
                  <a:lnTo>
                    <a:pt x="521" y="103"/>
                  </a:lnTo>
                  <a:lnTo>
                    <a:pt x="537" y="60"/>
                  </a:lnTo>
                  <a:lnTo>
                    <a:pt x="550" y="26"/>
                  </a:lnTo>
                  <a:lnTo>
                    <a:pt x="5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3" name="Freeform 402">
              <a:extLst>
                <a:ext uri="{FF2B5EF4-FFF2-40B4-BE49-F238E27FC236}">
                  <a16:creationId xmlns:a16="http://schemas.microsoft.com/office/drawing/2014/main" id="{D9AAB0CD-ECFE-0880-6EC2-716361540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" y="5715"/>
              <a:ext cx="468" cy="827"/>
            </a:xfrm>
            <a:custGeom>
              <a:avLst/>
              <a:gdLst>
                <a:gd name="T0" fmla="*/ 216 w 935"/>
                <a:gd name="T1" fmla="*/ 0 h 1654"/>
                <a:gd name="T2" fmla="*/ 244 w 935"/>
                <a:gd name="T3" fmla="*/ 3 h 1654"/>
                <a:gd name="T4" fmla="*/ 273 w 935"/>
                <a:gd name="T5" fmla="*/ 16 h 1654"/>
                <a:gd name="T6" fmla="*/ 297 w 935"/>
                <a:gd name="T7" fmla="*/ 33 h 1654"/>
                <a:gd name="T8" fmla="*/ 901 w 935"/>
                <a:gd name="T9" fmla="*/ 639 h 1654"/>
                <a:gd name="T10" fmla="*/ 921 w 935"/>
                <a:gd name="T11" fmla="*/ 664 h 1654"/>
                <a:gd name="T12" fmla="*/ 932 w 935"/>
                <a:gd name="T13" fmla="*/ 692 h 1654"/>
                <a:gd name="T14" fmla="*/ 935 w 935"/>
                <a:gd name="T15" fmla="*/ 721 h 1654"/>
                <a:gd name="T16" fmla="*/ 932 w 935"/>
                <a:gd name="T17" fmla="*/ 749 h 1654"/>
                <a:gd name="T18" fmla="*/ 921 w 935"/>
                <a:gd name="T19" fmla="*/ 777 h 1654"/>
                <a:gd name="T20" fmla="*/ 901 w 935"/>
                <a:gd name="T21" fmla="*/ 802 h 1654"/>
                <a:gd name="T22" fmla="*/ 85 w 935"/>
                <a:gd name="T23" fmla="*/ 1620 h 1654"/>
                <a:gd name="T24" fmla="*/ 60 w 935"/>
                <a:gd name="T25" fmla="*/ 1638 h 1654"/>
                <a:gd name="T26" fmla="*/ 32 w 935"/>
                <a:gd name="T27" fmla="*/ 1648 h 1654"/>
                <a:gd name="T28" fmla="*/ 3 w 935"/>
                <a:gd name="T29" fmla="*/ 1654 h 1654"/>
                <a:gd name="T30" fmla="*/ 0 w 935"/>
                <a:gd name="T31" fmla="*/ 1654 h 1654"/>
                <a:gd name="T32" fmla="*/ 30 w 935"/>
                <a:gd name="T33" fmla="*/ 1599 h 1654"/>
                <a:gd name="T34" fmla="*/ 53 w 935"/>
                <a:gd name="T35" fmla="*/ 1540 h 1654"/>
                <a:gd name="T36" fmla="*/ 67 w 935"/>
                <a:gd name="T37" fmla="*/ 1477 h 1654"/>
                <a:gd name="T38" fmla="*/ 72 w 935"/>
                <a:gd name="T39" fmla="*/ 1411 h 1654"/>
                <a:gd name="T40" fmla="*/ 81 w 935"/>
                <a:gd name="T41" fmla="*/ 88 h 1654"/>
                <a:gd name="T42" fmla="*/ 134 w 935"/>
                <a:gd name="T43" fmla="*/ 33 h 1654"/>
                <a:gd name="T44" fmla="*/ 159 w 935"/>
                <a:gd name="T45" fmla="*/ 16 h 1654"/>
                <a:gd name="T46" fmla="*/ 186 w 935"/>
                <a:gd name="T47" fmla="*/ 3 h 1654"/>
                <a:gd name="T48" fmla="*/ 216 w 935"/>
                <a:gd name="T49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35" h="1654">
                  <a:moveTo>
                    <a:pt x="216" y="0"/>
                  </a:moveTo>
                  <a:lnTo>
                    <a:pt x="244" y="3"/>
                  </a:lnTo>
                  <a:lnTo>
                    <a:pt x="273" y="16"/>
                  </a:lnTo>
                  <a:lnTo>
                    <a:pt x="297" y="33"/>
                  </a:lnTo>
                  <a:lnTo>
                    <a:pt x="901" y="639"/>
                  </a:lnTo>
                  <a:lnTo>
                    <a:pt x="921" y="664"/>
                  </a:lnTo>
                  <a:lnTo>
                    <a:pt x="932" y="692"/>
                  </a:lnTo>
                  <a:lnTo>
                    <a:pt x="935" y="721"/>
                  </a:lnTo>
                  <a:lnTo>
                    <a:pt x="932" y="749"/>
                  </a:lnTo>
                  <a:lnTo>
                    <a:pt x="921" y="777"/>
                  </a:lnTo>
                  <a:lnTo>
                    <a:pt x="901" y="802"/>
                  </a:lnTo>
                  <a:lnTo>
                    <a:pt x="85" y="1620"/>
                  </a:lnTo>
                  <a:lnTo>
                    <a:pt x="60" y="1638"/>
                  </a:lnTo>
                  <a:lnTo>
                    <a:pt x="32" y="1648"/>
                  </a:lnTo>
                  <a:lnTo>
                    <a:pt x="3" y="1654"/>
                  </a:lnTo>
                  <a:lnTo>
                    <a:pt x="0" y="1654"/>
                  </a:lnTo>
                  <a:lnTo>
                    <a:pt x="30" y="1599"/>
                  </a:lnTo>
                  <a:lnTo>
                    <a:pt x="53" y="1540"/>
                  </a:lnTo>
                  <a:lnTo>
                    <a:pt x="67" y="1477"/>
                  </a:lnTo>
                  <a:lnTo>
                    <a:pt x="72" y="1411"/>
                  </a:lnTo>
                  <a:lnTo>
                    <a:pt x="81" y="88"/>
                  </a:lnTo>
                  <a:lnTo>
                    <a:pt x="134" y="33"/>
                  </a:lnTo>
                  <a:lnTo>
                    <a:pt x="159" y="16"/>
                  </a:lnTo>
                  <a:lnTo>
                    <a:pt x="186" y="3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4" name="Freeform 403">
              <a:extLst>
                <a:ext uri="{FF2B5EF4-FFF2-40B4-BE49-F238E27FC236}">
                  <a16:creationId xmlns:a16="http://schemas.microsoft.com/office/drawing/2014/main" id="{FE12A9B3-53C5-CF2D-0F0D-347A12663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" y="4753"/>
              <a:ext cx="1874" cy="2900"/>
            </a:xfrm>
            <a:custGeom>
              <a:avLst/>
              <a:gdLst>
                <a:gd name="T0" fmla="*/ 3491 w 3748"/>
                <a:gd name="T1" fmla="*/ 0 h 5799"/>
                <a:gd name="T2" fmla="*/ 3590 w 3748"/>
                <a:gd name="T3" fmla="*/ 21 h 5799"/>
                <a:gd name="T4" fmla="*/ 3672 w 3748"/>
                <a:gd name="T5" fmla="*/ 74 h 5799"/>
                <a:gd name="T6" fmla="*/ 3727 w 3748"/>
                <a:gd name="T7" fmla="*/ 155 h 5799"/>
                <a:gd name="T8" fmla="*/ 3748 w 3748"/>
                <a:gd name="T9" fmla="*/ 256 h 5799"/>
                <a:gd name="T10" fmla="*/ 3743 w 3748"/>
                <a:gd name="T11" fmla="*/ 929 h 5799"/>
                <a:gd name="T12" fmla="*/ 3704 w 3748"/>
                <a:gd name="T13" fmla="*/ 1021 h 5799"/>
                <a:gd name="T14" fmla="*/ 3635 w 3748"/>
                <a:gd name="T15" fmla="*/ 1090 h 5799"/>
                <a:gd name="T16" fmla="*/ 3542 w 3748"/>
                <a:gd name="T17" fmla="*/ 1128 h 5799"/>
                <a:gd name="T18" fmla="*/ 3440 w 3748"/>
                <a:gd name="T19" fmla="*/ 1128 h 5799"/>
                <a:gd name="T20" fmla="*/ 3348 w 3748"/>
                <a:gd name="T21" fmla="*/ 1090 h 5799"/>
                <a:gd name="T22" fmla="*/ 3279 w 3748"/>
                <a:gd name="T23" fmla="*/ 1021 h 5799"/>
                <a:gd name="T24" fmla="*/ 3241 w 3748"/>
                <a:gd name="T25" fmla="*/ 929 h 5799"/>
                <a:gd name="T26" fmla="*/ 3236 w 3748"/>
                <a:gd name="T27" fmla="*/ 873 h 5799"/>
                <a:gd name="T28" fmla="*/ 2072 w 3748"/>
                <a:gd name="T29" fmla="*/ 2867 h 5799"/>
                <a:gd name="T30" fmla="*/ 2079 w 3748"/>
                <a:gd name="T31" fmla="*/ 2957 h 5799"/>
                <a:gd name="T32" fmla="*/ 2055 w 3748"/>
                <a:gd name="T33" fmla="*/ 3044 h 5799"/>
                <a:gd name="T34" fmla="*/ 2001 w 3748"/>
                <a:gd name="T35" fmla="*/ 3116 h 5799"/>
                <a:gd name="T36" fmla="*/ 1539 w 3748"/>
                <a:gd name="T37" fmla="*/ 4645 h 5799"/>
                <a:gd name="T38" fmla="*/ 1536 w 3748"/>
                <a:gd name="T39" fmla="*/ 4730 h 5799"/>
                <a:gd name="T40" fmla="*/ 1504 w 3748"/>
                <a:gd name="T41" fmla="*/ 4806 h 5799"/>
                <a:gd name="T42" fmla="*/ 1450 w 3748"/>
                <a:gd name="T43" fmla="*/ 4870 h 5799"/>
                <a:gd name="T44" fmla="*/ 382 w 3748"/>
                <a:gd name="T45" fmla="*/ 5766 h 5799"/>
                <a:gd name="T46" fmla="*/ 299 w 3748"/>
                <a:gd name="T47" fmla="*/ 5796 h 5799"/>
                <a:gd name="T48" fmla="*/ 212 w 3748"/>
                <a:gd name="T49" fmla="*/ 5796 h 5799"/>
                <a:gd name="T50" fmla="*/ 129 w 3748"/>
                <a:gd name="T51" fmla="*/ 5766 h 5799"/>
                <a:gd name="T52" fmla="*/ 60 w 3748"/>
                <a:gd name="T53" fmla="*/ 5709 h 5799"/>
                <a:gd name="T54" fmla="*/ 14 w 3748"/>
                <a:gd name="T55" fmla="*/ 5629 h 5799"/>
                <a:gd name="T56" fmla="*/ 0 w 3748"/>
                <a:gd name="T57" fmla="*/ 5543 h 5799"/>
                <a:gd name="T58" fmla="*/ 14 w 3748"/>
                <a:gd name="T59" fmla="*/ 5458 h 5799"/>
                <a:gd name="T60" fmla="*/ 58 w 3748"/>
                <a:gd name="T61" fmla="*/ 5380 h 5799"/>
                <a:gd name="T62" fmla="*/ 1015 w 3748"/>
                <a:gd name="T63" fmla="*/ 4567 h 5799"/>
                <a:gd name="T64" fmla="*/ 903 w 3748"/>
                <a:gd name="T65" fmla="*/ 3552 h 5799"/>
                <a:gd name="T66" fmla="*/ 926 w 3748"/>
                <a:gd name="T67" fmla="*/ 3462 h 5799"/>
                <a:gd name="T68" fmla="*/ 981 w 3748"/>
                <a:gd name="T69" fmla="*/ 3386 h 5799"/>
                <a:gd name="T70" fmla="*/ 1365 w 3748"/>
                <a:gd name="T71" fmla="*/ 2188 h 5799"/>
                <a:gd name="T72" fmla="*/ 1358 w 3748"/>
                <a:gd name="T73" fmla="*/ 2100 h 5799"/>
                <a:gd name="T74" fmla="*/ 1381 w 3748"/>
                <a:gd name="T75" fmla="*/ 2015 h 5799"/>
                <a:gd name="T76" fmla="*/ 1433 w 3748"/>
                <a:gd name="T77" fmla="*/ 1942 h 5799"/>
                <a:gd name="T78" fmla="*/ 2818 w 3748"/>
                <a:gd name="T79" fmla="*/ 508 h 5799"/>
                <a:gd name="T80" fmla="*/ 2728 w 3748"/>
                <a:gd name="T81" fmla="*/ 469 h 5799"/>
                <a:gd name="T82" fmla="*/ 2659 w 3748"/>
                <a:gd name="T83" fmla="*/ 400 h 5799"/>
                <a:gd name="T84" fmla="*/ 2620 w 3748"/>
                <a:gd name="T85" fmla="*/ 308 h 5799"/>
                <a:gd name="T86" fmla="*/ 2620 w 3748"/>
                <a:gd name="T87" fmla="*/ 205 h 5799"/>
                <a:gd name="T88" fmla="*/ 2659 w 3748"/>
                <a:gd name="T89" fmla="*/ 113 h 5799"/>
                <a:gd name="T90" fmla="*/ 2728 w 3748"/>
                <a:gd name="T91" fmla="*/ 44 h 5799"/>
                <a:gd name="T92" fmla="*/ 2818 w 3748"/>
                <a:gd name="T93" fmla="*/ 5 h 5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8" h="5799">
                  <a:moveTo>
                    <a:pt x="2871" y="0"/>
                  </a:moveTo>
                  <a:lnTo>
                    <a:pt x="3491" y="0"/>
                  </a:lnTo>
                  <a:lnTo>
                    <a:pt x="3542" y="5"/>
                  </a:lnTo>
                  <a:lnTo>
                    <a:pt x="3590" y="21"/>
                  </a:lnTo>
                  <a:lnTo>
                    <a:pt x="3633" y="44"/>
                  </a:lnTo>
                  <a:lnTo>
                    <a:pt x="3672" y="74"/>
                  </a:lnTo>
                  <a:lnTo>
                    <a:pt x="3704" y="113"/>
                  </a:lnTo>
                  <a:lnTo>
                    <a:pt x="3727" y="155"/>
                  </a:lnTo>
                  <a:lnTo>
                    <a:pt x="3743" y="205"/>
                  </a:lnTo>
                  <a:lnTo>
                    <a:pt x="3748" y="256"/>
                  </a:lnTo>
                  <a:lnTo>
                    <a:pt x="3748" y="878"/>
                  </a:lnTo>
                  <a:lnTo>
                    <a:pt x="3743" y="929"/>
                  </a:lnTo>
                  <a:lnTo>
                    <a:pt x="3728" y="977"/>
                  </a:lnTo>
                  <a:lnTo>
                    <a:pt x="3704" y="1021"/>
                  </a:lnTo>
                  <a:lnTo>
                    <a:pt x="3674" y="1059"/>
                  </a:lnTo>
                  <a:lnTo>
                    <a:pt x="3635" y="1090"/>
                  </a:lnTo>
                  <a:lnTo>
                    <a:pt x="3592" y="1113"/>
                  </a:lnTo>
                  <a:lnTo>
                    <a:pt x="3542" y="1128"/>
                  </a:lnTo>
                  <a:lnTo>
                    <a:pt x="3491" y="1133"/>
                  </a:lnTo>
                  <a:lnTo>
                    <a:pt x="3440" y="1128"/>
                  </a:lnTo>
                  <a:lnTo>
                    <a:pt x="3392" y="1113"/>
                  </a:lnTo>
                  <a:lnTo>
                    <a:pt x="3348" y="1090"/>
                  </a:lnTo>
                  <a:lnTo>
                    <a:pt x="3310" y="1059"/>
                  </a:lnTo>
                  <a:lnTo>
                    <a:pt x="3279" y="1021"/>
                  </a:lnTo>
                  <a:lnTo>
                    <a:pt x="3255" y="977"/>
                  </a:lnTo>
                  <a:lnTo>
                    <a:pt x="3241" y="929"/>
                  </a:lnTo>
                  <a:lnTo>
                    <a:pt x="3236" y="878"/>
                  </a:lnTo>
                  <a:lnTo>
                    <a:pt x="3236" y="873"/>
                  </a:lnTo>
                  <a:lnTo>
                    <a:pt x="1899" y="2201"/>
                  </a:lnTo>
                  <a:lnTo>
                    <a:pt x="2072" y="2867"/>
                  </a:lnTo>
                  <a:lnTo>
                    <a:pt x="2079" y="2913"/>
                  </a:lnTo>
                  <a:lnTo>
                    <a:pt x="2079" y="2957"/>
                  </a:lnTo>
                  <a:lnTo>
                    <a:pt x="2070" y="3001"/>
                  </a:lnTo>
                  <a:lnTo>
                    <a:pt x="2055" y="3044"/>
                  </a:lnTo>
                  <a:lnTo>
                    <a:pt x="2031" y="3083"/>
                  </a:lnTo>
                  <a:lnTo>
                    <a:pt x="2001" y="3116"/>
                  </a:lnTo>
                  <a:lnTo>
                    <a:pt x="1427" y="3667"/>
                  </a:lnTo>
                  <a:lnTo>
                    <a:pt x="1539" y="4645"/>
                  </a:lnTo>
                  <a:lnTo>
                    <a:pt x="1541" y="4687"/>
                  </a:lnTo>
                  <a:lnTo>
                    <a:pt x="1536" y="4730"/>
                  </a:lnTo>
                  <a:lnTo>
                    <a:pt x="1523" y="4769"/>
                  </a:lnTo>
                  <a:lnTo>
                    <a:pt x="1504" y="4806"/>
                  </a:lnTo>
                  <a:lnTo>
                    <a:pt x="1481" y="4839"/>
                  </a:lnTo>
                  <a:lnTo>
                    <a:pt x="1450" y="4870"/>
                  </a:lnTo>
                  <a:lnTo>
                    <a:pt x="421" y="5739"/>
                  </a:lnTo>
                  <a:lnTo>
                    <a:pt x="382" y="5766"/>
                  </a:lnTo>
                  <a:lnTo>
                    <a:pt x="342" y="5783"/>
                  </a:lnTo>
                  <a:lnTo>
                    <a:pt x="299" y="5796"/>
                  </a:lnTo>
                  <a:lnTo>
                    <a:pt x="257" y="5799"/>
                  </a:lnTo>
                  <a:lnTo>
                    <a:pt x="212" y="5796"/>
                  </a:lnTo>
                  <a:lnTo>
                    <a:pt x="170" y="5785"/>
                  </a:lnTo>
                  <a:lnTo>
                    <a:pt x="129" y="5766"/>
                  </a:lnTo>
                  <a:lnTo>
                    <a:pt x="94" y="5741"/>
                  </a:lnTo>
                  <a:lnTo>
                    <a:pt x="60" y="5709"/>
                  </a:lnTo>
                  <a:lnTo>
                    <a:pt x="33" y="5670"/>
                  </a:lnTo>
                  <a:lnTo>
                    <a:pt x="14" y="5629"/>
                  </a:lnTo>
                  <a:lnTo>
                    <a:pt x="3" y="5587"/>
                  </a:lnTo>
                  <a:lnTo>
                    <a:pt x="0" y="5543"/>
                  </a:lnTo>
                  <a:lnTo>
                    <a:pt x="3" y="5500"/>
                  </a:lnTo>
                  <a:lnTo>
                    <a:pt x="14" y="5458"/>
                  </a:lnTo>
                  <a:lnTo>
                    <a:pt x="32" y="5417"/>
                  </a:lnTo>
                  <a:lnTo>
                    <a:pt x="58" y="5380"/>
                  </a:lnTo>
                  <a:lnTo>
                    <a:pt x="90" y="5348"/>
                  </a:lnTo>
                  <a:lnTo>
                    <a:pt x="1015" y="4567"/>
                  </a:lnTo>
                  <a:lnTo>
                    <a:pt x="903" y="3600"/>
                  </a:lnTo>
                  <a:lnTo>
                    <a:pt x="903" y="3552"/>
                  </a:lnTo>
                  <a:lnTo>
                    <a:pt x="910" y="3506"/>
                  </a:lnTo>
                  <a:lnTo>
                    <a:pt x="926" y="3462"/>
                  </a:lnTo>
                  <a:lnTo>
                    <a:pt x="949" y="3421"/>
                  </a:lnTo>
                  <a:lnTo>
                    <a:pt x="981" y="3386"/>
                  </a:lnTo>
                  <a:lnTo>
                    <a:pt x="1539" y="2851"/>
                  </a:lnTo>
                  <a:lnTo>
                    <a:pt x="1365" y="2188"/>
                  </a:lnTo>
                  <a:lnTo>
                    <a:pt x="1358" y="2144"/>
                  </a:lnTo>
                  <a:lnTo>
                    <a:pt x="1358" y="2100"/>
                  </a:lnTo>
                  <a:lnTo>
                    <a:pt x="1367" y="2056"/>
                  </a:lnTo>
                  <a:lnTo>
                    <a:pt x="1381" y="2015"/>
                  </a:lnTo>
                  <a:lnTo>
                    <a:pt x="1404" y="1976"/>
                  </a:lnTo>
                  <a:lnTo>
                    <a:pt x="1433" y="1942"/>
                  </a:lnTo>
                  <a:lnTo>
                    <a:pt x="2871" y="513"/>
                  </a:lnTo>
                  <a:lnTo>
                    <a:pt x="2818" y="508"/>
                  </a:lnTo>
                  <a:lnTo>
                    <a:pt x="2770" y="492"/>
                  </a:lnTo>
                  <a:lnTo>
                    <a:pt x="2728" y="469"/>
                  </a:lnTo>
                  <a:lnTo>
                    <a:pt x="2689" y="437"/>
                  </a:lnTo>
                  <a:lnTo>
                    <a:pt x="2659" y="400"/>
                  </a:lnTo>
                  <a:lnTo>
                    <a:pt x="2634" y="356"/>
                  </a:lnTo>
                  <a:lnTo>
                    <a:pt x="2620" y="308"/>
                  </a:lnTo>
                  <a:lnTo>
                    <a:pt x="2614" y="256"/>
                  </a:lnTo>
                  <a:lnTo>
                    <a:pt x="2620" y="205"/>
                  </a:lnTo>
                  <a:lnTo>
                    <a:pt x="2634" y="157"/>
                  </a:lnTo>
                  <a:lnTo>
                    <a:pt x="2659" y="113"/>
                  </a:lnTo>
                  <a:lnTo>
                    <a:pt x="2689" y="76"/>
                  </a:lnTo>
                  <a:lnTo>
                    <a:pt x="2728" y="44"/>
                  </a:lnTo>
                  <a:lnTo>
                    <a:pt x="2770" y="21"/>
                  </a:lnTo>
                  <a:lnTo>
                    <a:pt x="2818" y="5"/>
                  </a:lnTo>
                  <a:lnTo>
                    <a:pt x="28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65" name="Group 431">
            <a:extLst>
              <a:ext uri="{FF2B5EF4-FFF2-40B4-BE49-F238E27FC236}">
                <a16:creationId xmlns:a16="http://schemas.microsoft.com/office/drawing/2014/main" id="{968DE34E-F0B9-A649-DE1E-242DDD06C05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35400" y="3342481"/>
            <a:ext cx="345816" cy="360019"/>
            <a:chOff x="96" y="5524"/>
            <a:chExt cx="2751" cy="2864"/>
          </a:xfrm>
          <a:solidFill>
            <a:schemeClr val="bg1"/>
          </a:solidFill>
        </p:grpSpPr>
        <p:sp>
          <p:nvSpPr>
            <p:cNvPr id="66" name="Freeform 433">
              <a:extLst>
                <a:ext uri="{FF2B5EF4-FFF2-40B4-BE49-F238E27FC236}">
                  <a16:creationId xmlns:a16="http://schemas.microsoft.com/office/drawing/2014/main" id="{1B5F76A9-083D-238B-CE56-67E389CEA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6850"/>
              <a:ext cx="392" cy="346"/>
            </a:xfrm>
            <a:custGeom>
              <a:avLst/>
              <a:gdLst>
                <a:gd name="T0" fmla="*/ 396 w 786"/>
                <a:gd name="T1" fmla="*/ 0 h 692"/>
                <a:gd name="T2" fmla="*/ 749 w 786"/>
                <a:gd name="T3" fmla="*/ 0 h 692"/>
                <a:gd name="T4" fmla="*/ 786 w 786"/>
                <a:gd name="T5" fmla="*/ 4 h 692"/>
                <a:gd name="T6" fmla="*/ 746 w 786"/>
                <a:gd name="T7" fmla="*/ 51 h 692"/>
                <a:gd name="T8" fmla="*/ 714 w 786"/>
                <a:gd name="T9" fmla="*/ 103 h 692"/>
                <a:gd name="T10" fmla="*/ 690 w 786"/>
                <a:gd name="T11" fmla="*/ 161 h 692"/>
                <a:gd name="T12" fmla="*/ 676 w 786"/>
                <a:gd name="T13" fmla="*/ 221 h 692"/>
                <a:gd name="T14" fmla="*/ 671 w 786"/>
                <a:gd name="T15" fmla="*/ 288 h 692"/>
                <a:gd name="T16" fmla="*/ 671 w 786"/>
                <a:gd name="T17" fmla="*/ 493 h 692"/>
                <a:gd name="T18" fmla="*/ 608 w 786"/>
                <a:gd name="T19" fmla="*/ 484 h 692"/>
                <a:gd name="T20" fmla="*/ 544 w 786"/>
                <a:gd name="T21" fmla="*/ 483 h 692"/>
                <a:gd name="T22" fmla="*/ 457 w 786"/>
                <a:gd name="T23" fmla="*/ 488 h 692"/>
                <a:gd name="T24" fmla="*/ 373 w 786"/>
                <a:gd name="T25" fmla="*/ 502 h 692"/>
                <a:gd name="T26" fmla="*/ 289 w 786"/>
                <a:gd name="T27" fmla="*/ 523 h 692"/>
                <a:gd name="T28" fmla="*/ 211 w 786"/>
                <a:gd name="T29" fmla="*/ 554 h 692"/>
                <a:gd name="T30" fmla="*/ 136 w 786"/>
                <a:gd name="T31" fmla="*/ 592 h 692"/>
                <a:gd name="T32" fmla="*/ 66 w 786"/>
                <a:gd name="T33" fmla="*/ 638 h 692"/>
                <a:gd name="T34" fmla="*/ 0 w 786"/>
                <a:gd name="T35" fmla="*/ 692 h 692"/>
                <a:gd name="T36" fmla="*/ 0 w 786"/>
                <a:gd name="T37" fmla="*/ 253 h 692"/>
                <a:gd name="T38" fmla="*/ 190 w 786"/>
                <a:gd name="T39" fmla="*/ 444 h 692"/>
                <a:gd name="T40" fmla="*/ 190 w 786"/>
                <a:gd name="T41" fmla="*/ 147 h 692"/>
                <a:gd name="T42" fmla="*/ 190 w 786"/>
                <a:gd name="T43" fmla="*/ 145 h 692"/>
                <a:gd name="T44" fmla="*/ 251 w 786"/>
                <a:gd name="T45" fmla="*/ 120 h 692"/>
                <a:gd name="T46" fmla="*/ 305 w 786"/>
                <a:gd name="T47" fmla="*/ 87 h 692"/>
                <a:gd name="T48" fmla="*/ 354 w 786"/>
                <a:gd name="T49" fmla="*/ 47 h 692"/>
                <a:gd name="T50" fmla="*/ 396 w 786"/>
                <a:gd name="T51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86" h="692">
                  <a:moveTo>
                    <a:pt x="396" y="0"/>
                  </a:moveTo>
                  <a:lnTo>
                    <a:pt x="749" y="0"/>
                  </a:lnTo>
                  <a:lnTo>
                    <a:pt x="786" y="4"/>
                  </a:lnTo>
                  <a:lnTo>
                    <a:pt x="746" y="51"/>
                  </a:lnTo>
                  <a:lnTo>
                    <a:pt x="714" y="103"/>
                  </a:lnTo>
                  <a:lnTo>
                    <a:pt x="690" y="161"/>
                  </a:lnTo>
                  <a:lnTo>
                    <a:pt x="676" y="221"/>
                  </a:lnTo>
                  <a:lnTo>
                    <a:pt x="671" y="288"/>
                  </a:lnTo>
                  <a:lnTo>
                    <a:pt x="671" y="493"/>
                  </a:lnTo>
                  <a:lnTo>
                    <a:pt x="608" y="484"/>
                  </a:lnTo>
                  <a:lnTo>
                    <a:pt x="544" y="483"/>
                  </a:lnTo>
                  <a:lnTo>
                    <a:pt x="457" y="488"/>
                  </a:lnTo>
                  <a:lnTo>
                    <a:pt x="373" y="502"/>
                  </a:lnTo>
                  <a:lnTo>
                    <a:pt x="289" y="523"/>
                  </a:lnTo>
                  <a:lnTo>
                    <a:pt x="211" y="554"/>
                  </a:lnTo>
                  <a:lnTo>
                    <a:pt x="136" y="592"/>
                  </a:lnTo>
                  <a:lnTo>
                    <a:pt x="66" y="638"/>
                  </a:lnTo>
                  <a:lnTo>
                    <a:pt x="0" y="692"/>
                  </a:lnTo>
                  <a:lnTo>
                    <a:pt x="0" y="253"/>
                  </a:lnTo>
                  <a:lnTo>
                    <a:pt x="190" y="444"/>
                  </a:lnTo>
                  <a:lnTo>
                    <a:pt x="190" y="147"/>
                  </a:lnTo>
                  <a:lnTo>
                    <a:pt x="190" y="145"/>
                  </a:lnTo>
                  <a:lnTo>
                    <a:pt x="251" y="120"/>
                  </a:lnTo>
                  <a:lnTo>
                    <a:pt x="305" y="87"/>
                  </a:lnTo>
                  <a:lnTo>
                    <a:pt x="354" y="47"/>
                  </a:lnTo>
                  <a:lnTo>
                    <a:pt x="3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7" name="Freeform 434">
              <a:extLst>
                <a:ext uri="{FF2B5EF4-FFF2-40B4-BE49-F238E27FC236}">
                  <a16:creationId xmlns:a16="http://schemas.microsoft.com/office/drawing/2014/main" id="{EEE4D949-4E4C-0FA1-CF07-C6F0E7D15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7219"/>
              <a:ext cx="541" cy="558"/>
            </a:xfrm>
            <a:custGeom>
              <a:avLst/>
              <a:gdLst>
                <a:gd name="T0" fmla="*/ 544 w 1084"/>
                <a:gd name="T1" fmla="*/ 0 h 1115"/>
                <a:gd name="T2" fmla="*/ 624 w 1084"/>
                <a:gd name="T3" fmla="*/ 5 h 1115"/>
                <a:gd name="T4" fmla="*/ 701 w 1084"/>
                <a:gd name="T5" fmla="*/ 22 h 1115"/>
                <a:gd name="T6" fmla="*/ 728 w 1084"/>
                <a:gd name="T7" fmla="*/ 76 h 1115"/>
                <a:gd name="T8" fmla="*/ 763 w 1084"/>
                <a:gd name="T9" fmla="*/ 127 h 1115"/>
                <a:gd name="T10" fmla="*/ 805 w 1084"/>
                <a:gd name="T11" fmla="*/ 171 h 1115"/>
                <a:gd name="T12" fmla="*/ 854 w 1084"/>
                <a:gd name="T13" fmla="*/ 207 h 1115"/>
                <a:gd name="T14" fmla="*/ 847 w 1084"/>
                <a:gd name="T15" fmla="*/ 259 h 1115"/>
                <a:gd name="T16" fmla="*/ 845 w 1084"/>
                <a:gd name="T17" fmla="*/ 313 h 1115"/>
                <a:gd name="T18" fmla="*/ 852 w 1084"/>
                <a:gd name="T19" fmla="*/ 366 h 1115"/>
                <a:gd name="T20" fmla="*/ 868 w 1084"/>
                <a:gd name="T21" fmla="*/ 423 h 1115"/>
                <a:gd name="T22" fmla="*/ 890 w 1084"/>
                <a:gd name="T23" fmla="*/ 477 h 1115"/>
                <a:gd name="T24" fmla="*/ 924 w 1084"/>
                <a:gd name="T25" fmla="*/ 529 h 1115"/>
                <a:gd name="T26" fmla="*/ 964 w 1084"/>
                <a:gd name="T27" fmla="*/ 576 h 1115"/>
                <a:gd name="T28" fmla="*/ 1084 w 1084"/>
                <a:gd name="T29" fmla="*/ 697 h 1115"/>
                <a:gd name="T30" fmla="*/ 1061 w 1084"/>
                <a:gd name="T31" fmla="*/ 768 h 1115"/>
                <a:gd name="T32" fmla="*/ 1028 w 1084"/>
                <a:gd name="T33" fmla="*/ 832 h 1115"/>
                <a:gd name="T34" fmla="*/ 988 w 1084"/>
                <a:gd name="T35" fmla="*/ 893 h 1115"/>
                <a:gd name="T36" fmla="*/ 941 w 1084"/>
                <a:gd name="T37" fmla="*/ 949 h 1115"/>
                <a:gd name="T38" fmla="*/ 887 w 1084"/>
                <a:gd name="T39" fmla="*/ 996 h 1115"/>
                <a:gd name="T40" fmla="*/ 828 w 1084"/>
                <a:gd name="T41" fmla="*/ 1038 h 1115"/>
                <a:gd name="T42" fmla="*/ 763 w 1084"/>
                <a:gd name="T43" fmla="*/ 1071 h 1115"/>
                <a:gd name="T44" fmla="*/ 694 w 1084"/>
                <a:gd name="T45" fmla="*/ 1095 h 1115"/>
                <a:gd name="T46" fmla="*/ 620 w 1084"/>
                <a:gd name="T47" fmla="*/ 1109 h 1115"/>
                <a:gd name="T48" fmla="*/ 544 w 1084"/>
                <a:gd name="T49" fmla="*/ 1115 h 1115"/>
                <a:gd name="T50" fmla="*/ 467 w 1084"/>
                <a:gd name="T51" fmla="*/ 1109 h 1115"/>
                <a:gd name="T52" fmla="*/ 392 w 1084"/>
                <a:gd name="T53" fmla="*/ 1094 h 1115"/>
                <a:gd name="T54" fmla="*/ 323 w 1084"/>
                <a:gd name="T55" fmla="*/ 1069 h 1115"/>
                <a:gd name="T56" fmla="*/ 256 w 1084"/>
                <a:gd name="T57" fmla="*/ 1034 h 1115"/>
                <a:gd name="T58" fmla="*/ 195 w 1084"/>
                <a:gd name="T59" fmla="*/ 993 h 1115"/>
                <a:gd name="T60" fmla="*/ 141 w 1084"/>
                <a:gd name="T61" fmla="*/ 944 h 1115"/>
                <a:gd name="T62" fmla="*/ 94 w 1084"/>
                <a:gd name="T63" fmla="*/ 886 h 1115"/>
                <a:gd name="T64" fmla="*/ 54 w 1084"/>
                <a:gd name="T65" fmla="*/ 825 h 1115"/>
                <a:gd name="T66" fmla="*/ 23 w 1084"/>
                <a:gd name="T67" fmla="*/ 757 h 1115"/>
                <a:gd name="T68" fmla="*/ 2 w 1084"/>
                <a:gd name="T69" fmla="*/ 684 h 1115"/>
                <a:gd name="T70" fmla="*/ 2 w 1084"/>
                <a:gd name="T71" fmla="*/ 643 h 1115"/>
                <a:gd name="T72" fmla="*/ 2 w 1084"/>
                <a:gd name="T73" fmla="*/ 613 h 1115"/>
                <a:gd name="T74" fmla="*/ 2 w 1084"/>
                <a:gd name="T75" fmla="*/ 592 h 1115"/>
                <a:gd name="T76" fmla="*/ 2 w 1084"/>
                <a:gd name="T77" fmla="*/ 576 h 1115"/>
                <a:gd name="T78" fmla="*/ 2 w 1084"/>
                <a:gd name="T79" fmla="*/ 566 h 1115"/>
                <a:gd name="T80" fmla="*/ 0 w 1084"/>
                <a:gd name="T81" fmla="*/ 559 h 1115"/>
                <a:gd name="T82" fmla="*/ 0 w 1084"/>
                <a:gd name="T83" fmla="*/ 550 h 1115"/>
                <a:gd name="T84" fmla="*/ 0 w 1084"/>
                <a:gd name="T85" fmla="*/ 540 h 1115"/>
                <a:gd name="T86" fmla="*/ 0 w 1084"/>
                <a:gd name="T87" fmla="*/ 526 h 1115"/>
                <a:gd name="T88" fmla="*/ 0 w 1084"/>
                <a:gd name="T89" fmla="*/ 503 h 1115"/>
                <a:gd name="T90" fmla="*/ 0 w 1084"/>
                <a:gd name="T91" fmla="*/ 474 h 1115"/>
                <a:gd name="T92" fmla="*/ 0 w 1084"/>
                <a:gd name="T93" fmla="*/ 432 h 1115"/>
                <a:gd name="T94" fmla="*/ 23 w 1084"/>
                <a:gd name="T95" fmla="*/ 360 h 1115"/>
                <a:gd name="T96" fmla="*/ 54 w 1084"/>
                <a:gd name="T97" fmla="*/ 292 h 1115"/>
                <a:gd name="T98" fmla="*/ 93 w 1084"/>
                <a:gd name="T99" fmla="*/ 230 h 1115"/>
                <a:gd name="T100" fmla="*/ 141 w 1084"/>
                <a:gd name="T101" fmla="*/ 174 h 1115"/>
                <a:gd name="T102" fmla="*/ 195 w 1084"/>
                <a:gd name="T103" fmla="*/ 123 h 1115"/>
                <a:gd name="T104" fmla="*/ 255 w 1084"/>
                <a:gd name="T105" fmla="*/ 82 h 1115"/>
                <a:gd name="T106" fmla="*/ 321 w 1084"/>
                <a:gd name="T107" fmla="*/ 47 h 1115"/>
                <a:gd name="T108" fmla="*/ 392 w 1084"/>
                <a:gd name="T109" fmla="*/ 21 h 1115"/>
                <a:gd name="T110" fmla="*/ 465 w 1084"/>
                <a:gd name="T111" fmla="*/ 5 h 1115"/>
                <a:gd name="T112" fmla="*/ 544 w 1084"/>
                <a:gd name="T113" fmla="*/ 0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4" h="1115">
                  <a:moveTo>
                    <a:pt x="544" y="0"/>
                  </a:moveTo>
                  <a:lnTo>
                    <a:pt x="624" y="5"/>
                  </a:lnTo>
                  <a:lnTo>
                    <a:pt x="701" y="22"/>
                  </a:lnTo>
                  <a:lnTo>
                    <a:pt x="728" y="76"/>
                  </a:lnTo>
                  <a:lnTo>
                    <a:pt x="763" y="127"/>
                  </a:lnTo>
                  <a:lnTo>
                    <a:pt x="805" y="171"/>
                  </a:lnTo>
                  <a:lnTo>
                    <a:pt x="854" y="207"/>
                  </a:lnTo>
                  <a:lnTo>
                    <a:pt x="847" y="259"/>
                  </a:lnTo>
                  <a:lnTo>
                    <a:pt x="845" y="313"/>
                  </a:lnTo>
                  <a:lnTo>
                    <a:pt x="852" y="366"/>
                  </a:lnTo>
                  <a:lnTo>
                    <a:pt x="868" y="423"/>
                  </a:lnTo>
                  <a:lnTo>
                    <a:pt x="890" y="477"/>
                  </a:lnTo>
                  <a:lnTo>
                    <a:pt x="924" y="529"/>
                  </a:lnTo>
                  <a:lnTo>
                    <a:pt x="964" y="576"/>
                  </a:lnTo>
                  <a:lnTo>
                    <a:pt x="1084" y="697"/>
                  </a:lnTo>
                  <a:lnTo>
                    <a:pt x="1061" y="768"/>
                  </a:lnTo>
                  <a:lnTo>
                    <a:pt x="1028" y="832"/>
                  </a:lnTo>
                  <a:lnTo>
                    <a:pt x="988" y="893"/>
                  </a:lnTo>
                  <a:lnTo>
                    <a:pt x="941" y="949"/>
                  </a:lnTo>
                  <a:lnTo>
                    <a:pt x="887" y="996"/>
                  </a:lnTo>
                  <a:lnTo>
                    <a:pt x="828" y="1038"/>
                  </a:lnTo>
                  <a:lnTo>
                    <a:pt x="763" y="1071"/>
                  </a:lnTo>
                  <a:lnTo>
                    <a:pt x="694" y="1095"/>
                  </a:lnTo>
                  <a:lnTo>
                    <a:pt x="620" y="1109"/>
                  </a:lnTo>
                  <a:lnTo>
                    <a:pt x="544" y="1115"/>
                  </a:lnTo>
                  <a:lnTo>
                    <a:pt x="467" y="1109"/>
                  </a:lnTo>
                  <a:lnTo>
                    <a:pt x="392" y="1094"/>
                  </a:lnTo>
                  <a:lnTo>
                    <a:pt x="323" y="1069"/>
                  </a:lnTo>
                  <a:lnTo>
                    <a:pt x="256" y="1034"/>
                  </a:lnTo>
                  <a:lnTo>
                    <a:pt x="195" y="993"/>
                  </a:lnTo>
                  <a:lnTo>
                    <a:pt x="141" y="944"/>
                  </a:lnTo>
                  <a:lnTo>
                    <a:pt x="94" y="886"/>
                  </a:lnTo>
                  <a:lnTo>
                    <a:pt x="54" y="825"/>
                  </a:lnTo>
                  <a:lnTo>
                    <a:pt x="23" y="757"/>
                  </a:lnTo>
                  <a:lnTo>
                    <a:pt x="2" y="684"/>
                  </a:lnTo>
                  <a:lnTo>
                    <a:pt x="2" y="643"/>
                  </a:lnTo>
                  <a:lnTo>
                    <a:pt x="2" y="613"/>
                  </a:lnTo>
                  <a:lnTo>
                    <a:pt x="2" y="592"/>
                  </a:lnTo>
                  <a:lnTo>
                    <a:pt x="2" y="576"/>
                  </a:lnTo>
                  <a:lnTo>
                    <a:pt x="2" y="566"/>
                  </a:lnTo>
                  <a:lnTo>
                    <a:pt x="0" y="559"/>
                  </a:lnTo>
                  <a:lnTo>
                    <a:pt x="0" y="550"/>
                  </a:lnTo>
                  <a:lnTo>
                    <a:pt x="0" y="540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0" y="474"/>
                  </a:lnTo>
                  <a:lnTo>
                    <a:pt x="0" y="432"/>
                  </a:lnTo>
                  <a:lnTo>
                    <a:pt x="23" y="360"/>
                  </a:lnTo>
                  <a:lnTo>
                    <a:pt x="54" y="292"/>
                  </a:lnTo>
                  <a:lnTo>
                    <a:pt x="93" y="230"/>
                  </a:lnTo>
                  <a:lnTo>
                    <a:pt x="141" y="174"/>
                  </a:lnTo>
                  <a:lnTo>
                    <a:pt x="195" y="123"/>
                  </a:lnTo>
                  <a:lnTo>
                    <a:pt x="255" y="82"/>
                  </a:lnTo>
                  <a:lnTo>
                    <a:pt x="321" y="47"/>
                  </a:lnTo>
                  <a:lnTo>
                    <a:pt x="392" y="21"/>
                  </a:lnTo>
                  <a:lnTo>
                    <a:pt x="465" y="5"/>
                  </a:lnTo>
                  <a:lnTo>
                    <a:pt x="5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8" name="Freeform 435">
              <a:extLst>
                <a:ext uri="{FF2B5EF4-FFF2-40B4-BE49-F238E27FC236}">
                  <a16:creationId xmlns:a16="http://schemas.microsoft.com/office/drawing/2014/main" id="{DEA0F5A8-0F06-07A7-427D-A1DA1CE8E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7658"/>
              <a:ext cx="823" cy="489"/>
            </a:xfrm>
            <a:custGeom>
              <a:avLst/>
              <a:gdLst>
                <a:gd name="T0" fmla="*/ 1291 w 1646"/>
                <a:gd name="T1" fmla="*/ 0 h 977"/>
                <a:gd name="T2" fmla="*/ 1343 w 1646"/>
                <a:gd name="T3" fmla="*/ 21 h 977"/>
                <a:gd name="T4" fmla="*/ 1397 w 1646"/>
                <a:gd name="T5" fmla="*/ 36 h 977"/>
                <a:gd name="T6" fmla="*/ 1604 w 1646"/>
                <a:gd name="T7" fmla="*/ 242 h 977"/>
                <a:gd name="T8" fmla="*/ 1625 w 1646"/>
                <a:gd name="T9" fmla="*/ 270 h 977"/>
                <a:gd name="T10" fmla="*/ 1639 w 1646"/>
                <a:gd name="T11" fmla="*/ 299 h 977"/>
                <a:gd name="T12" fmla="*/ 1646 w 1646"/>
                <a:gd name="T13" fmla="*/ 331 h 977"/>
                <a:gd name="T14" fmla="*/ 1646 w 1646"/>
                <a:gd name="T15" fmla="*/ 364 h 977"/>
                <a:gd name="T16" fmla="*/ 1639 w 1646"/>
                <a:gd name="T17" fmla="*/ 395 h 977"/>
                <a:gd name="T18" fmla="*/ 1625 w 1646"/>
                <a:gd name="T19" fmla="*/ 425 h 977"/>
                <a:gd name="T20" fmla="*/ 1604 w 1646"/>
                <a:gd name="T21" fmla="*/ 451 h 977"/>
                <a:gd name="T22" fmla="*/ 1313 w 1646"/>
                <a:gd name="T23" fmla="*/ 742 h 977"/>
                <a:gd name="T24" fmla="*/ 1287 w 1646"/>
                <a:gd name="T25" fmla="*/ 763 h 977"/>
                <a:gd name="T26" fmla="*/ 1258 w 1646"/>
                <a:gd name="T27" fmla="*/ 777 h 977"/>
                <a:gd name="T28" fmla="*/ 1225 w 1646"/>
                <a:gd name="T29" fmla="*/ 783 h 977"/>
                <a:gd name="T30" fmla="*/ 1193 w 1646"/>
                <a:gd name="T31" fmla="*/ 783 h 977"/>
                <a:gd name="T32" fmla="*/ 1162 w 1646"/>
                <a:gd name="T33" fmla="*/ 777 h 977"/>
                <a:gd name="T34" fmla="*/ 1132 w 1646"/>
                <a:gd name="T35" fmla="*/ 763 h 977"/>
                <a:gd name="T36" fmla="*/ 1104 w 1646"/>
                <a:gd name="T37" fmla="*/ 742 h 977"/>
                <a:gd name="T38" fmla="*/ 895 w 1646"/>
                <a:gd name="T39" fmla="*/ 533 h 977"/>
                <a:gd name="T40" fmla="*/ 895 w 1646"/>
                <a:gd name="T41" fmla="*/ 829 h 977"/>
                <a:gd name="T42" fmla="*/ 890 w 1646"/>
                <a:gd name="T43" fmla="*/ 869 h 977"/>
                <a:gd name="T44" fmla="*/ 874 w 1646"/>
                <a:gd name="T45" fmla="*/ 904 h 977"/>
                <a:gd name="T46" fmla="*/ 852 w 1646"/>
                <a:gd name="T47" fmla="*/ 933 h 977"/>
                <a:gd name="T48" fmla="*/ 822 w 1646"/>
                <a:gd name="T49" fmla="*/ 956 h 977"/>
                <a:gd name="T50" fmla="*/ 787 w 1646"/>
                <a:gd name="T51" fmla="*/ 972 h 977"/>
                <a:gd name="T52" fmla="*/ 747 w 1646"/>
                <a:gd name="T53" fmla="*/ 977 h 977"/>
                <a:gd name="T54" fmla="*/ 336 w 1646"/>
                <a:gd name="T55" fmla="*/ 977 h 977"/>
                <a:gd name="T56" fmla="*/ 298 w 1646"/>
                <a:gd name="T57" fmla="*/ 972 h 977"/>
                <a:gd name="T58" fmla="*/ 261 w 1646"/>
                <a:gd name="T59" fmla="*/ 956 h 977"/>
                <a:gd name="T60" fmla="*/ 232 w 1646"/>
                <a:gd name="T61" fmla="*/ 933 h 977"/>
                <a:gd name="T62" fmla="*/ 209 w 1646"/>
                <a:gd name="T63" fmla="*/ 904 h 977"/>
                <a:gd name="T64" fmla="*/ 193 w 1646"/>
                <a:gd name="T65" fmla="*/ 869 h 977"/>
                <a:gd name="T66" fmla="*/ 188 w 1646"/>
                <a:gd name="T67" fmla="*/ 829 h 977"/>
                <a:gd name="T68" fmla="*/ 188 w 1646"/>
                <a:gd name="T69" fmla="*/ 533 h 977"/>
                <a:gd name="T70" fmla="*/ 0 w 1646"/>
                <a:gd name="T71" fmla="*/ 721 h 977"/>
                <a:gd name="T72" fmla="*/ 0 w 1646"/>
                <a:gd name="T73" fmla="*/ 285 h 977"/>
                <a:gd name="T74" fmla="*/ 66 w 1646"/>
                <a:gd name="T75" fmla="*/ 339 h 977"/>
                <a:gd name="T76" fmla="*/ 138 w 1646"/>
                <a:gd name="T77" fmla="*/ 385 h 977"/>
                <a:gd name="T78" fmla="*/ 213 w 1646"/>
                <a:gd name="T79" fmla="*/ 423 h 977"/>
                <a:gd name="T80" fmla="*/ 291 w 1646"/>
                <a:gd name="T81" fmla="*/ 454 h 977"/>
                <a:gd name="T82" fmla="*/ 373 w 1646"/>
                <a:gd name="T83" fmla="*/ 475 h 977"/>
                <a:gd name="T84" fmla="*/ 456 w 1646"/>
                <a:gd name="T85" fmla="*/ 489 h 977"/>
                <a:gd name="T86" fmla="*/ 542 w 1646"/>
                <a:gd name="T87" fmla="*/ 493 h 977"/>
                <a:gd name="T88" fmla="*/ 631 w 1646"/>
                <a:gd name="T89" fmla="*/ 489 h 977"/>
                <a:gd name="T90" fmla="*/ 718 w 1646"/>
                <a:gd name="T91" fmla="*/ 473 h 977"/>
                <a:gd name="T92" fmla="*/ 801 w 1646"/>
                <a:gd name="T93" fmla="*/ 451 h 977"/>
                <a:gd name="T94" fmla="*/ 881 w 1646"/>
                <a:gd name="T95" fmla="*/ 419 h 977"/>
                <a:gd name="T96" fmla="*/ 958 w 1646"/>
                <a:gd name="T97" fmla="*/ 379 h 977"/>
                <a:gd name="T98" fmla="*/ 1028 w 1646"/>
                <a:gd name="T99" fmla="*/ 332 h 977"/>
                <a:gd name="T100" fmla="*/ 1094 w 1646"/>
                <a:gd name="T101" fmla="*/ 277 h 977"/>
                <a:gd name="T102" fmla="*/ 1153 w 1646"/>
                <a:gd name="T103" fmla="*/ 216 h 977"/>
                <a:gd name="T104" fmla="*/ 1205 w 1646"/>
                <a:gd name="T105" fmla="*/ 149 h 977"/>
                <a:gd name="T106" fmla="*/ 1252 w 1646"/>
                <a:gd name="T107" fmla="*/ 76 h 977"/>
                <a:gd name="T108" fmla="*/ 1291 w 1646"/>
                <a:gd name="T10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46" h="977">
                  <a:moveTo>
                    <a:pt x="1291" y="0"/>
                  </a:moveTo>
                  <a:lnTo>
                    <a:pt x="1343" y="21"/>
                  </a:lnTo>
                  <a:lnTo>
                    <a:pt x="1397" y="36"/>
                  </a:lnTo>
                  <a:lnTo>
                    <a:pt x="1604" y="242"/>
                  </a:lnTo>
                  <a:lnTo>
                    <a:pt x="1625" y="270"/>
                  </a:lnTo>
                  <a:lnTo>
                    <a:pt x="1639" y="299"/>
                  </a:lnTo>
                  <a:lnTo>
                    <a:pt x="1646" y="331"/>
                  </a:lnTo>
                  <a:lnTo>
                    <a:pt x="1646" y="364"/>
                  </a:lnTo>
                  <a:lnTo>
                    <a:pt x="1639" y="395"/>
                  </a:lnTo>
                  <a:lnTo>
                    <a:pt x="1625" y="425"/>
                  </a:lnTo>
                  <a:lnTo>
                    <a:pt x="1604" y="451"/>
                  </a:lnTo>
                  <a:lnTo>
                    <a:pt x="1313" y="742"/>
                  </a:lnTo>
                  <a:lnTo>
                    <a:pt x="1287" y="763"/>
                  </a:lnTo>
                  <a:lnTo>
                    <a:pt x="1258" y="777"/>
                  </a:lnTo>
                  <a:lnTo>
                    <a:pt x="1225" y="783"/>
                  </a:lnTo>
                  <a:lnTo>
                    <a:pt x="1193" y="783"/>
                  </a:lnTo>
                  <a:lnTo>
                    <a:pt x="1162" y="777"/>
                  </a:lnTo>
                  <a:lnTo>
                    <a:pt x="1132" y="763"/>
                  </a:lnTo>
                  <a:lnTo>
                    <a:pt x="1104" y="742"/>
                  </a:lnTo>
                  <a:lnTo>
                    <a:pt x="895" y="533"/>
                  </a:lnTo>
                  <a:lnTo>
                    <a:pt x="895" y="829"/>
                  </a:lnTo>
                  <a:lnTo>
                    <a:pt x="890" y="869"/>
                  </a:lnTo>
                  <a:lnTo>
                    <a:pt x="874" y="904"/>
                  </a:lnTo>
                  <a:lnTo>
                    <a:pt x="852" y="933"/>
                  </a:lnTo>
                  <a:lnTo>
                    <a:pt x="822" y="956"/>
                  </a:lnTo>
                  <a:lnTo>
                    <a:pt x="787" y="972"/>
                  </a:lnTo>
                  <a:lnTo>
                    <a:pt x="747" y="977"/>
                  </a:lnTo>
                  <a:lnTo>
                    <a:pt x="336" y="977"/>
                  </a:lnTo>
                  <a:lnTo>
                    <a:pt x="298" y="972"/>
                  </a:lnTo>
                  <a:lnTo>
                    <a:pt x="261" y="956"/>
                  </a:lnTo>
                  <a:lnTo>
                    <a:pt x="232" y="933"/>
                  </a:lnTo>
                  <a:lnTo>
                    <a:pt x="209" y="904"/>
                  </a:lnTo>
                  <a:lnTo>
                    <a:pt x="193" y="869"/>
                  </a:lnTo>
                  <a:lnTo>
                    <a:pt x="188" y="829"/>
                  </a:lnTo>
                  <a:lnTo>
                    <a:pt x="188" y="533"/>
                  </a:lnTo>
                  <a:lnTo>
                    <a:pt x="0" y="721"/>
                  </a:lnTo>
                  <a:lnTo>
                    <a:pt x="0" y="285"/>
                  </a:lnTo>
                  <a:lnTo>
                    <a:pt x="66" y="339"/>
                  </a:lnTo>
                  <a:lnTo>
                    <a:pt x="138" y="385"/>
                  </a:lnTo>
                  <a:lnTo>
                    <a:pt x="213" y="423"/>
                  </a:lnTo>
                  <a:lnTo>
                    <a:pt x="291" y="454"/>
                  </a:lnTo>
                  <a:lnTo>
                    <a:pt x="373" y="475"/>
                  </a:lnTo>
                  <a:lnTo>
                    <a:pt x="456" y="489"/>
                  </a:lnTo>
                  <a:lnTo>
                    <a:pt x="542" y="493"/>
                  </a:lnTo>
                  <a:lnTo>
                    <a:pt x="631" y="489"/>
                  </a:lnTo>
                  <a:lnTo>
                    <a:pt x="718" y="473"/>
                  </a:lnTo>
                  <a:lnTo>
                    <a:pt x="801" y="451"/>
                  </a:lnTo>
                  <a:lnTo>
                    <a:pt x="881" y="419"/>
                  </a:lnTo>
                  <a:lnTo>
                    <a:pt x="958" y="379"/>
                  </a:lnTo>
                  <a:lnTo>
                    <a:pt x="1028" y="332"/>
                  </a:lnTo>
                  <a:lnTo>
                    <a:pt x="1094" y="277"/>
                  </a:lnTo>
                  <a:lnTo>
                    <a:pt x="1153" y="216"/>
                  </a:lnTo>
                  <a:lnTo>
                    <a:pt x="1205" y="149"/>
                  </a:lnTo>
                  <a:lnTo>
                    <a:pt x="1252" y="76"/>
                  </a:lnTo>
                  <a:lnTo>
                    <a:pt x="1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9" name="Freeform 436">
              <a:extLst>
                <a:ext uri="{FF2B5EF4-FFF2-40B4-BE49-F238E27FC236}">
                  <a16:creationId xmlns:a16="http://schemas.microsoft.com/office/drawing/2014/main" id="{8B8A5686-BA6E-4C0B-6DD9-604BC94A69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6" y="6509"/>
              <a:ext cx="1131" cy="1130"/>
            </a:xfrm>
            <a:custGeom>
              <a:avLst/>
              <a:gdLst>
                <a:gd name="T0" fmla="*/ 885 w 2261"/>
                <a:gd name="T1" fmla="*/ 446 h 2261"/>
                <a:gd name="T2" fmla="*/ 617 w 2261"/>
                <a:gd name="T3" fmla="*/ 617 h 2261"/>
                <a:gd name="T4" fmla="*/ 446 w 2261"/>
                <a:gd name="T5" fmla="*/ 885 h 2261"/>
                <a:gd name="T6" fmla="*/ 409 w 2261"/>
                <a:gd name="T7" fmla="*/ 1215 h 2261"/>
                <a:gd name="T8" fmla="*/ 517 w 2261"/>
                <a:gd name="T9" fmla="*/ 1519 h 2261"/>
                <a:gd name="T10" fmla="*/ 742 w 2261"/>
                <a:gd name="T11" fmla="*/ 1742 h 2261"/>
                <a:gd name="T12" fmla="*/ 1045 w 2261"/>
                <a:gd name="T13" fmla="*/ 1852 h 2261"/>
                <a:gd name="T14" fmla="*/ 1374 w 2261"/>
                <a:gd name="T15" fmla="*/ 1814 h 2261"/>
                <a:gd name="T16" fmla="*/ 1643 w 2261"/>
                <a:gd name="T17" fmla="*/ 1643 h 2261"/>
                <a:gd name="T18" fmla="*/ 1813 w 2261"/>
                <a:gd name="T19" fmla="*/ 1375 h 2261"/>
                <a:gd name="T20" fmla="*/ 1852 w 2261"/>
                <a:gd name="T21" fmla="*/ 1046 h 2261"/>
                <a:gd name="T22" fmla="*/ 1744 w 2261"/>
                <a:gd name="T23" fmla="*/ 741 h 2261"/>
                <a:gd name="T24" fmla="*/ 1519 w 2261"/>
                <a:gd name="T25" fmla="*/ 518 h 2261"/>
                <a:gd name="T26" fmla="*/ 1214 w 2261"/>
                <a:gd name="T27" fmla="*/ 410 h 2261"/>
                <a:gd name="T28" fmla="*/ 1329 w 2261"/>
                <a:gd name="T29" fmla="*/ 6 h 2261"/>
                <a:gd name="T30" fmla="*/ 1434 w 2261"/>
                <a:gd name="T31" fmla="*/ 108 h 2261"/>
                <a:gd name="T32" fmla="*/ 1528 w 2261"/>
                <a:gd name="T33" fmla="*/ 297 h 2261"/>
                <a:gd name="T34" fmla="*/ 1684 w 2261"/>
                <a:gd name="T35" fmla="*/ 176 h 2261"/>
                <a:gd name="T36" fmla="*/ 1792 w 2261"/>
                <a:gd name="T37" fmla="*/ 199 h 2261"/>
                <a:gd name="T38" fmla="*/ 2078 w 2261"/>
                <a:gd name="T39" fmla="*/ 500 h 2261"/>
                <a:gd name="T40" fmla="*/ 2064 w 2261"/>
                <a:gd name="T41" fmla="*/ 626 h 2261"/>
                <a:gd name="T42" fmla="*/ 2001 w 2261"/>
                <a:gd name="T43" fmla="*/ 823 h 2261"/>
                <a:gd name="T44" fmla="*/ 2217 w 2261"/>
                <a:gd name="T45" fmla="*/ 866 h 2261"/>
                <a:gd name="T46" fmla="*/ 2261 w 2261"/>
                <a:gd name="T47" fmla="*/ 1291 h 2261"/>
                <a:gd name="T48" fmla="*/ 2188 w 2261"/>
                <a:gd name="T49" fmla="*/ 1418 h 2261"/>
                <a:gd name="T50" fmla="*/ 1984 w 2261"/>
                <a:gd name="T51" fmla="*/ 1485 h 2261"/>
                <a:gd name="T52" fmla="*/ 2078 w 2261"/>
                <a:gd name="T53" fmla="*/ 1664 h 2261"/>
                <a:gd name="T54" fmla="*/ 2064 w 2261"/>
                <a:gd name="T55" fmla="*/ 1789 h 2261"/>
                <a:gd name="T56" fmla="*/ 1768 w 2261"/>
                <a:gd name="T57" fmla="*/ 2077 h 2261"/>
                <a:gd name="T58" fmla="*/ 1657 w 2261"/>
                <a:gd name="T59" fmla="*/ 2077 h 2261"/>
                <a:gd name="T60" fmla="*/ 1484 w 2261"/>
                <a:gd name="T61" fmla="*/ 1984 h 2261"/>
                <a:gd name="T62" fmla="*/ 1418 w 2261"/>
                <a:gd name="T63" fmla="*/ 2188 h 2261"/>
                <a:gd name="T64" fmla="*/ 1291 w 2261"/>
                <a:gd name="T65" fmla="*/ 2261 h 2261"/>
                <a:gd name="T66" fmla="*/ 866 w 2261"/>
                <a:gd name="T67" fmla="*/ 2218 h 2261"/>
                <a:gd name="T68" fmla="*/ 822 w 2261"/>
                <a:gd name="T69" fmla="*/ 2002 h 2261"/>
                <a:gd name="T70" fmla="*/ 629 w 2261"/>
                <a:gd name="T71" fmla="*/ 2063 h 2261"/>
                <a:gd name="T72" fmla="*/ 521 w 2261"/>
                <a:gd name="T73" fmla="*/ 2084 h 2261"/>
                <a:gd name="T74" fmla="*/ 218 w 2261"/>
                <a:gd name="T75" fmla="*/ 1817 h 2261"/>
                <a:gd name="T76" fmla="*/ 174 w 2261"/>
                <a:gd name="T77" fmla="*/ 1695 h 2261"/>
                <a:gd name="T78" fmla="*/ 296 w 2261"/>
                <a:gd name="T79" fmla="*/ 1528 h 2261"/>
                <a:gd name="T80" fmla="*/ 108 w 2261"/>
                <a:gd name="T81" fmla="*/ 1434 h 2261"/>
                <a:gd name="T82" fmla="*/ 5 w 2261"/>
                <a:gd name="T83" fmla="*/ 1329 h 2261"/>
                <a:gd name="T84" fmla="*/ 19 w 2261"/>
                <a:gd name="T85" fmla="*/ 896 h 2261"/>
                <a:gd name="T86" fmla="*/ 146 w 2261"/>
                <a:gd name="T87" fmla="*/ 823 h 2261"/>
                <a:gd name="T88" fmla="*/ 218 w 2261"/>
                <a:gd name="T89" fmla="*/ 654 h 2261"/>
                <a:gd name="T90" fmla="*/ 174 w 2261"/>
                <a:gd name="T91" fmla="*/ 532 h 2261"/>
                <a:gd name="T92" fmla="*/ 444 w 2261"/>
                <a:gd name="T93" fmla="*/ 218 h 2261"/>
                <a:gd name="T94" fmla="*/ 549 w 2261"/>
                <a:gd name="T95" fmla="*/ 175 h 2261"/>
                <a:gd name="T96" fmla="*/ 653 w 2261"/>
                <a:gd name="T97" fmla="*/ 218 h 2261"/>
                <a:gd name="T98" fmla="*/ 822 w 2261"/>
                <a:gd name="T99" fmla="*/ 147 h 2261"/>
                <a:gd name="T100" fmla="*/ 895 w 2261"/>
                <a:gd name="T101" fmla="*/ 20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61" h="2261">
                  <a:moveTo>
                    <a:pt x="1131" y="405"/>
                  </a:moveTo>
                  <a:lnTo>
                    <a:pt x="1045" y="410"/>
                  </a:lnTo>
                  <a:lnTo>
                    <a:pt x="963" y="424"/>
                  </a:lnTo>
                  <a:lnTo>
                    <a:pt x="885" y="446"/>
                  </a:lnTo>
                  <a:lnTo>
                    <a:pt x="812" y="478"/>
                  </a:lnTo>
                  <a:lnTo>
                    <a:pt x="742" y="518"/>
                  </a:lnTo>
                  <a:lnTo>
                    <a:pt x="676" y="565"/>
                  </a:lnTo>
                  <a:lnTo>
                    <a:pt x="617" y="617"/>
                  </a:lnTo>
                  <a:lnTo>
                    <a:pt x="564" y="676"/>
                  </a:lnTo>
                  <a:lnTo>
                    <a:pt x="517" y="741"/>
                  </a:lnTo>
                  <a:lnTo>
                    <a:pt x="479" y="812"/>
                  </a:lnTo>
                  <a:lnTo>
                    <a:pt x="446" y="885"/>
                  </a:lnTo>
                  <a:lnTo>
                    <a:pt x="423" y="964"/>
                  </a:lnTo>
                  <a:lnTo>
                    <a:pt x="409" y="1046"/>
                  </a:lnTo>
                  <a:lnTo>
                    <a:pt x="404" y="1131"/>
                  </a:lnTo>
                  <a:lnTo>
                    <a:pt x="409" y="1215"/>
                  </a:lnTo>
                  <a:lnTo>
                    <a:pt x="423" y="1296"/>
                  </a:lnTo>
                  <a:lnTo>
                    <a:pt x="446" y="1375"/>
                  </a:lnTo>
                  <a:lnTo>
                    <a:pt x="479" y="1450"/>
                  </a:lnTo>
                  <a:lnTo>
                    <a:pt x="517" y="1519"/>
                  </a:lnTo>
                  <a:lnTo>
                    <a:pt x="564" y="1584"/>
                  </a:lnTo>
                  <a:lnTo>
                    <a:pt x="617" y="1643"/>
                  </a:lnTo>
                  <a:lnTo>
                    <a:pt x="676" y="1697"/>
                  </a:lnTo>
                  <a:lnTo>
                    <a:pt x="742" y="1742"/>
                  </a:lnTo>
                  <a:lnTo>
                    <a:pt x="812" y="1782"/>
                  </a:lnTo>
                  <a:lnTo>
                    <a:pt x="885" y="1814"/>
                  </a:lnTo>
                  <a:lnTo>
                    <a:pt x="963" y="1836"/>
                  </a:lnTo>
                  <a:lnTo>
                    <a:pt x="1045" y="1852"/>
                  </a:lnTo>
                  <a:lnTo>
                    <a:pt x="1131" y="1856"/>
                  </a:lnTo>
                  <a:lnTo>
                    <a:pt x="1214" y="1852"/>
                  </a:lnTo>
                  <a:lnTo>
                    <a:pt x="1296" y="1836"/>
                  </a:lnTo>
                  <a:lnTo>
                    <a:pt x="1374" y="1814"/>
                  </a:lnTo>
                  <a:lnTo>
                    <a:pt x="1449" y="1782"/>
                  </a:lnTo>
                  <a:lnTo>
                    <a:pt x="1519" y="1742"/>
                  </a:lnTo>
                  <a:lnTo>
                    <a:pt x="1583" y="1697"/>
                  </a:lnTo>
                  <a:lnTo>
                    <a:pt x="1643" y="1643"/>
                  </a:lnTo>
                  <a:lnTo>
                    <a:pt x="1697" y="1584"/>
                  </a:lnTo>
                  <a:lnTo>
                    <a:pt x="1744" y="1519"/>
                  </a:lnTo>
                  <a:lnTo>
                    <a:pt x="1782" y="1450"/>
                  </a:lnTo>
                  <a:lnTo>
                    <a:pt x="1813" y="1375"/>
                  </a:lnTo>
                  <a:lnTo>
                    <a:pt x="1838" y="1296"/>
                  </a:lnTo>
                  <a:lnTo>
                    <a:pt x="1852" y="1215"/>
                  </a:lnTo>
                  <a:lnTo>
                    <a:pt x="1857" y="1131"/>
                  </a:lnTo>
                  <a:lnTo>
                    <a:pt x="1852" y="1046"/>
                  </a:lnTo>
                  <a:lnTo>
                    <a:pt x="1838" y="964"/>
                  </a:lnTo>
                  <a:lnTo>
                    <a:pt x="1813" y="885"/>
                  </a:lnTo>
                  <a:lnTo>
                    <a:pt x="1782" y="812"/>
                  </a:lnTo>
                  <a:lnTo>
                    <a:pt x="1744" y="741"/>
                  </a:lnTo>
                  <a:lnTo>
                    <a:pt x="1697" y="676"/>
                  </a:lnTo>
                  <a:lnTo>
                    <a:pt x="1643" y="617"/>
                  </a:lnTo>
                  <a:lnTo>
                    <a:pt x="1583" y="565"/>
                  </a:lnTo>
                  <a:lnTo>
                    <a:pt x="1519" y="518"/>
                  </a:lnTo>
                  <a:lnTo>
                    <a:pt x="1449" y="478"/>
                  </a:lnTo>
                  <a:lnTo>
                    <a:pt x="1374" y="446"/>
                  </a:lnTo>
                  <a:lnTo>
                    <a:pt x="1296" y="424"/>
                  </a:lnTo>
                  <a:lnTo>
                    <a:pt x="1214" y="410"/>
                  </a:lnTo>
                  <a:lnTo>
                    <a:pt x="1131" y="405"/>
                  </a:lnTo>
                  <a:close/>
                  <a:moveTo>
                    <a:pt x="970" y="0"/>
                  </a:moveTo>
                  <a:lnTo>
                    <a:pt x="1291" y="0"/>
                  </a:lnTo>
                  <a:lnTo>
                    <a:pt x="1329" y="6"/>
                  </a:lnTo>
                  <a:lnTo>
                    <a:pt x="1366" y="20"/>
                  </a:lnTo>
                  <a:lnTo>
                    <a:pt x="1395" y="42"/>
                  </a:lnTo>
                  <a:lnTo>
                    <a:pt x="1418" y="74"/>
                  </a:lnTo>
                  <a:lnTo>
                    <a:pt x="1434" y="108"/>
                  </a:lnTo>
                  <a:lnTo>
                    <a:pt x="1439" y="147"/>
                  </a:lnTo>
                  <a:lnTo>
                    <a:pt x="1439" y="260"/>
                  </a:lnTo>
                  <a:lnTo>
                    <a:pt x="1484" y="277"/>
                  </a:lnTo>
                  <a:lnTo>
                    <a:pt x="1528" y="297"/>
                  </a:lnTo>
                  <a:lnTo>
                    <a:pt x="1608" y="218"/>
                  </a:lnTo>
                  <a:lnTo>
                    <a:pt x="1630" y="199"/>
                  </a:lnTo>
                  <a:lnTo>
                    <a:pt x="1657" y="185"/>
                  </a:lnTo>
                  <a:lnTo>
                    <a:pt x="1684" y="176"/>
                  </a:lnTo>
                  <a:lnTo>
                    <a:pt x="1712" y="175"/>
                  </a:lnTo>
                  <a:lnTo>
                    <a:pt x="1740" y="176"/>
                  </a:lnTo>
                  <a:lnTo>
                    <a:pt x="1768" y="185"/>
                  </a:lnTo>
                  <a:lnTo>
                    <a:pt x="1792" y="199"/>
                  </a:lnTo>
                  <a:lnTo>
                    <a:pt x="1817" y="218"/>
                  </a:lnTo>
                  <a:lnTo>
                    <a:pt x="2043" y="445"/>
                  </a:lnTo>
                  <a:lnTo>
                    <a:pt x="2064" y="471"/>
                  </a:lnTo>
                  <a:lnTo>
                    <a:pt x="2078" y="500"/>
                  </a:lnTo>
                  <a:lnTo>
                    <a:pt x="2085" y="532"/>
                  </a:lnTo>
                  <a:lnTo>
                    <a:pt x="2085" y="565"/>
                  </a:lnTo>
                  <a:lnTo>
                    <a:pt x="2078" y="596"/>
                  </a:lnTo>
                  <a:lnTo>
                    <a:pt x="2064" y="626"/>
                  </a:lnTo>
                  <a:lnTo>
                    <a:pt x="2043" y="654"/>
                  </a:lnTo>
                  <a:lnTo>
                    <a:pt x="1963" y="732"/>
                  </a:lnTo>
                  <a:lnTo>
                    <a:pt x="1984" y="777"/>
                  </a:lnTo>
                  <a:lnTo>
                    <a:pt x="2001" y="823"/>
                  </a:lnTo>
                  <a:lnTo>
                    <a:pt x="2113" y="823"/>
                  </a:lnTo>
                  <a:lnTo>
                    <a:pt x="2153" y="828"/>
                  </a:lnTo>
                  <a:lnTo>
                    <a:pt x="2188" y="844"/>
                  </a:lnTo>
                  <a:lnTo>
                    <a:pt x="2217" y="866"/>
                  </a:lnTo>
                  <a:lnTo>
                    <a:pt x="2240" y="896"/>
                  </a:lnTo>
                  <a:lnTo>
                    <a:pt x="2256" y="931"/>
                  </a:lnTo>
                  <a:lnTo>
                    <a:pt x="2261" y="971"/>
                  </a:lnTo>
                  <a:lnTo>
                    <a:pt x="2261" y="1291"/>
                  </a:lnTo>
                  <a:lnTo>
                    <a:pt x="2256" y="1329"/>
                  </a:lnTo>
                  <a:lnTo>
                    <a:pt x="2240" y="1366"/>
                  </a:lnTo>
                  <a:lnTo>
                    <a:pt x="2217" y="1396"/>
                  </a:lnTo>
                  <a:lnTo>
                    <a:pt x="2188" y="1418"/>
                  </a:lnTo>
                  <a:lnTo>
                    <a:pt x="2153" y="1434"/>
                  </a:lnTo>
                  <a:lnTo>
                    <a:pt x="2113" y="1439"/>
                  </a:lnTo>
                  <a:lnTo>
                    <a:pt x="2001" y="1439"/>
                  </a:lnTo>
                  <a:lnTo>
                    <a:pt x="1984" y="1485"/>
                  </a:lnTo>
                  <a:lnTo>
                    <a:pt x="1963" y="1528"/>
                  </a:lnTo>
                  <a:lnTo>
                    <a:pt x="2043" y="1608"/>
                  </a:lnTo>
                  <a:lnTo>
                    <a:pt x="2064" y="1634"/>
                  </a:lnTo>
                  <a:lnTo>
                    <a:pt x="2078" y="1664"/>
                  </a:lnTo>
                  <a:lnTo>
                    <a:pt x="2085" y="1695"/>
                  </a:lnTo>
                  <a:lnTo>
                    <a:pt x="2085" y="1728"/>
                  </a:lnTo>
                  <a:lnTo>
                    <a:pt x="2078" y="1760"/>
                  </a:lnTo>
                  <a:lnTo>
                    <a:pt x="2064" y="1789"/>
                  </a:lnTo>
                  <a:lnTo>
                    <a:pt x="2043" y="1817"/>
                  </a:lnTo>
                  <a:lnTo>
                    <a:pt x="1817" y="2044"/>
                  </a:lnTo>
                  <a:lnTo>
                    <a:pt x="1792" y="2063"/>
                  </a:lnTo>
                  <a:lnTo>
                    <a:pt x="1768" y="2077"/>
                  </a:lnTo>
                  <a:lnTo>
                    <a:pt x="1740" y="2084"/>
                  </a:lnTo>
                  <a:lnTo>
                    <a:pt x="1712" y="2087"/>
                  </a:lnTo>
                  <a:lnTo>
                    <a:pt x="1684" y="2084"/>
                  </a:lnTo>
                  <a:lnTo>
                    <a:pt x="1657" y="2077"/>
                  </a:lnTo>
                  <a:lnTo>
                    <a:pt x="1630" y="2063"/>
                  </a:lnTo>
                  <a:lnTo>
                    <a:pt x="1608" y="2044"/>
                  </a:lnTo>
                  <a:lnTo>
                    <a:pt x="1528" y="1964"/>
                  </a:lnTo>
                  <a:lnTo>
                    <a:pt x="1484" y="1984"/>
                  </a:lnTo>
                  <a:lnTo>
                    <a:pt x="1439" y="2002"/>
                  </a:lnTo>
                  <a:lnTo>
                    <a:pt x="1439" y="2113"/>
                  </a:lnTo>
                  <a:lnTo>
                    <a:pt x="1434" y="2153"/>
                  </a:lnTo>
                  <a:lnTo>
                    <a:pt x="1418" y="2188"/>
                  </a:lnTo>
                  <a:lnTo>
                    <a:pt x="1395" y="2218"/>
                  </a:lnTo>
                  <a:lnTo>
                    <a:pt x="1366" y="2240"/>
                  </a:lnTo>
                  <a:lnTo>
                    <a:pt x="1329" y="2256"/>
                  </a:lnTo>
                  <a:lnTo>
                    <a:pt x="1291" y="2261"/>
                  </a:lnTo>
                  <a:lnTo>
                    <a:pt x="970" y="2261"/>
                  </a:lnTo>
                  <a:lnTo>
                    <a:pt x="930" y="2256"/>
                  </a:lnTo>
                  <a:lnTo>
                    <a:pt x="895" y="2240"/>
                  </a:lnTo>
                  <a:lnTo>
                    <a:pt x="866" y="2218"/>
                  </a:lnTo>
                  <a:lnTo>
                    <a:pt x="843" y="2188"/>
                  </a:lnTo>
                  <a:lnTo>
                    <a:pt x="827" y="2153"/>
                  </a:lnTo>
                  <a:lnTo>
                    <a:pt x="822" y="2113"/>
                  </a:lnTo>
                  <a:lnTo>
                    <a:pt x="822" y="2002"/>
                  </a:lnTo>
                  <a:lnTo>
                    <a:pt x="777" y="1984"/>
                  </a:lnTo>
                  <a:lnTo>
                    <a:pt x="732" y="1964"/>
                  </a:lnTo>
                  <a:lnTo>
                    <a:pt x="653" y="2044"/>
                  </a:lnTo>
                  <a:lnTo>
                    <a:pt x="629" y="2063"/>
                  </a:lnTo>
                  <a:lnTo>
                    <a:pt x="604" y="2077"/>
                  </a:lnTo>
                  <a:lnTo>
                    <a:pt x="577" y="2084"/>
                  </a:lnTo>
                  <a:lnTo>
                    <a:pt x="549" y="2087"/>
                  </a:lnTo>
                  <a:lnTo>
                    <a:pt x="521" y="2084"/>
                  </a:lnTo>
                  <a:lnTo>
                    <a:pt x="493" y="2077"/>
                  </a:lnTo>
                  <a:lnTo>
                    <a:pt x="467" y="2063"/>
                  </a:lnTo>
                  <a:lnTo>
                    <a:pt x="444" y="2044"/>
                  </a:lnTo>
                  <a:lnTo>
                    <a:pt x="218" y="1817"/>
                  </a:lnTo>
                  <a:lnTo>
                    <a:pt x="197" y="1789"/>
                  </a:lnTo>
                  <a:lnTo>
                    <a:pt x="181" y="1760"/>
                  </a:lnTo>
                  <a:lnTo>
                    <a:pt x="174" y="1728"/>
                  </a:lnTo>
                  <a:lnTo>
                    <a:pt x="174" y="1695"/>
                  </a:lnTo>
                  <a:lnTo>
                    <a:pt x="181" y="1664"/>
                  </a:lnTo>
                  <a:lnTo>
                    <a:pt x="197" y="1634"/>
                  </a:lnTo>
                  <a:lnTo>
                    <a:pt x="218" y="1608"/>
                  </a:lnTo>
                  <a:lnTo>
                    <a:pt x="296" y="1528"/>
                  </a:lnTo>
                  <a:lnTo>
                    <a:pt x="277" y="1485"/>
                  </a:lnTo>
                  <a:lnTo>
                    <a:pt x="260" y="1439"/>
                  </a:lnTo>
                  <a:lnTo>
                    <a:pt x="146" y="1439"/>
                  </a:lnTo>
                  <a:lnTo>
                    <a:pt x="108" y="1434"/>
                  </a:lnTo>
                  <a:lnTo>
                    <a:pt x="73" y="1418"/>
                  </a:lnTo>
                  <a:lnTo>
                    <a:pt x="42" y="1396"/>
                  </a:lnTo>
                  <a:lnTo>
                    <a:pt x="19" y="1366"/>
                  </a:lnTo>
                  <a:lnTo>
                    <a:pt x="5" y="1329"/>
                  </a:lnTo>
                  <a:lnTo>
                    <a:pt x="0" y="1291"/>
                  </a:lnTo>
                  <a:lnTo>
                    <a:pt x="0" y="971"/>
                  </a:lnTo>
                  <a:lnTo>
                    <a:pt x="5" y="931"/>
                  </a:lnTo>
                  <a:lnTo>
                    <a:pt x="19" y="896"/>
                  </a:lnTo>
                  <a:lnTo>
                    <a:pt x="42" y="866"/>
                  </a:lnTo>
                  <a:lnTo>
                    <a:pt x="73" y="844"/>
                  </a:lnTo>
                  <a:lnTo>
                    <a:pt x="108" y="828"/>
                  </a:lnTo>
                  <a:lnTo>
                    <a:pt x="146" y="823"/>
                  </a:lnTo>
                  <a:lnTo>
                    <a:pt x="260" y="823"/>
                  </a:lnTo>
                  <a:lnTo>
                    <a:pt x="277" y="777"/>
                  </a:lnTo>
                  <a:lnTo>
                    <a:pt x="296" y="732"/>
                  </a:lnTo>
                  <a:lnTo>
                    <a:pt x="218" y="654"/>
                  </a:lnTo>
                  <a:lnTo>
                    <a:pt x="197" y="626"/>
                  </a:lnTo>
                  <a:lnTo>
                    <a:pt x="181" y="596"/>
                  </a:lnTo>
                  <a:lnTo>
                    <a:pt x="174" y="565"/>
                  </a:lnTo>
                  <a:lnTo>
                    <a:pt x="174" y="532"/>
                  </a:lnTo>
                  <a:lnTo>
                    <a:pt x="181" y="500"/>
                  </a:lnTo>
                  <a:lnTo>
                    <a:pt x="197" y="471"/>
                  </a:lnTo>
                  <a:lnTo>
                    <a:pt x="218" y="445"/>
                  </a:lnTo>
                  <a:lnTo>
                    <a:pt x="444" y="218"/>
                  </a:lnTo>
                  <a:lnTo>
                    <a:pt x="467" y="199"/>
                  </a:lnTo>
                  <a:lnTo>
                    <a:pt x="493" y="185"/>
                  </a:lnTo>
                  <a:lnTo>
                    <a:pt x="521" y="176"/>
                  </a:lnTo>
                  <a:lnTo>
                    <a:pt x="549" y="175"/>
                  </a:lnTo>
                  <a:lnTo>
                    <a:pt x="577" y="176"/>
                  </a:lnTo>
                  <a:lnTo>
                    <a:pt x="604" y="185"/>
                  </a:lnTo>
                  <a:lnTo>
                    <a:pt x="629" y="199"/>
                  </a:lnTo>
                  <a:lnTo>
                    <a:pt x="653" y="218"/>
                  </a:lnTo>
                  <a:lnTo>
                    <a:pt x="732" y="297"/>
                  </a:lnTo>
                  <a:lnTo>
                    <a:pt x="777" y="277"/>
                  </a:lnTo>
                  <a:lnTo>
                    <a:pt x="822" y="260"/>
                  </a:lnTo>
                  <a:lnTo>
                    <a:pt x="822" y="147"/>
                  </a:lnTo>
                  <a:lnTo>
                    <a:pt x="827" y="108"/>
                  </a:lnTo>
                  <a:lnTo>
                    <a:pt x="843" y="74"/>
                  </a:lnTo>
                  <a:lnTo>
                    <a:pt x="866" y="42"/>
                  </a:lnTo>
                  <a:lnTo>
                    <a:pt x="895" y="20"/>
                  </a:lnTo>
                  <a:lnTo>
                    <a:pt x="930" y="6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0" name="Freeform 437">
              <a:extLst>
                <a:ext uri="{FF2B5EF4-FFF2-40B4-BE49-F238E27FC236}">
                  <a16:creationId xmlns:a16="http://schemas.microsoft.com/office/drawing/2014/main" id="{E36F280D-B7D2-192C-06B8-EC506750E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6839"/>
              <a:ext cx="470" cy="469"/>
            </a:xfrm>
            <a:custGeom>
              <a:avLst/>
              <a:gdLst>
                <a:gd name="T0" fmla="*/ 471 w 939"/>
                <a:gd name="T1" fmla="*/ 0 h 938"/>
                <a:gd name="T2" fmla="*/ 540 w 939"/>
                <a:gd name="T3" fmla="*/ 5 h 938"/>
                <a:gd name="T4" fmla="*/ 606 w 939"/>
                <a:gd name="T5" fmla="*/ 21 h 938"/>
                <a:gd name="T6" fmla="*/ 667 w 939"/>
                <a:gd name="T7" fmla="*/ 43 h 938"/>
                <a:gd name="T8" fmla="*/ 727 w 939"/>
                <a:gd name="T9" fmla="*/ 76 h 938"/>
                <a:gd name="T10" fmla="*/ 779 w 939"/>
                <a:gd name="T11" fmla="*/ 115 h 938"/>
                <a:gd name="T12" fmla="*/ 824 w 939"/>
                <a:gd name="T13" fmla="*/ 162 h 938"/>
                <a:gd name="T14" fmla="*/ 864 w 939"/>
                <a:gd name="T15" fmla="*/ 214 h 938"/>
                <a:gd name="T16" fmla="*/ 896 w 939"/>
                <a:gd name="T17" fmla="*/ 271 h 938"/>
                <a:gd name="T18" fmla="*/ 920 w 939"/>
                <a:gd name="T19" fmla="*/ 334 h 938"/>
                <a:gd name="T20" fmla="*/ 936 w 939"/>
                <a:gd name="T21" fmla="*/ 400 h 938"/>
                <a:gd name="T22" fmla="*/ 939 w 939"/>
                <a:gd name="T23" fmla="*/ 470 h 938"/>
                <a:gd name="T24" fmla="*/ 936 w 939"/>
                <a:gd name="T25" fmla="*/ 540 h 938"/>
                <a:gd name="T26" fmla="*/ 920 w 939"/>
                <a:gd name="T27" fmla="*/ 606 h 938"/>
                <a:gd name="T28" fmla="*/ 896 w 939"/>
                <a:gd name="T29" fmla="*/ 667 h 938"/>
                <a:gd name="T30" fmla="*/ 864 w 939"/>
                <a:gd name="T31" fmla="*/ 724 h 938"/>
                <a:gd name="T32" fmla="*/ 824 w 939"/>
                <a:gd name="T33" fmla="*/ 778 h 938"/>
                <a:gd name="T34" fmla="*/ 779 w 939"/>
                <a:gd name="T35" fmla="*/ 824 h 938"/>
                <a:gd name="T36" fmla="*/ 727 w 939"/>
                <a:gd name="T37" fmla="*/ 864 h 938"/>
                <a:gd name="T38" fmla="*/ 667 w 939"/>
                <a:gd name="T39" fmla="*/ 895 h 938"/>
                <a:gd name="T40" fmla="*/ 606 w 939"/>
                <a:gd name="T41" fmla="*/ 919 h 938"/>
                <a:gd name="T42" fmla="*/ 540 w 939"/>
                <a:gd name="T43" fmla="*/ 933 h 938"/>
                <a:gd name="T44" fmla="*/ 471 w 939"/>
                <a:gd name="T45" fmla="*/ 938 h 938"/>
                <a:gd name="T46" fmla="*/ 401 w 939"/>
                <a:gd name="T47" fmla="*/ 933 h 938"/>
                <a:gd name="T48" fmla="*/ 335 w 939"/>
                <a:gd name="T49" fmla="*/ 919 h 938"/>
                <a:gd name="T50" fmla="*/ 272 w 939"/>
                <a:gd name="T51" fmla="*/ 895 h 938"/>
                <a:gd name="T52" fmla="*/ 214 w 939"/>
                <a:gd name="T53" fmla="*/ 864 h 938"/>
                <a:gd name="T54" fmla="*/ 162 w 939"/>
                <a:gd name="T55" fmla="*/ 824 h 938"/>
                <a:gd name="T56" fmla="*/ 115 w 939"/>
                <a:gd name="T57" fmla="*/ 778 h 938"/>
                <a:gd name="T58" fmla="*/ 77 w 939"/>
                <a:gd name="T59" fmla="*/ 724 h 938"/>
                <a:gd name="T60" fmla="*/ 44 w 939"/>
                <a:gd name="T61" fmla="*/ 667 h 938"/>
                <a:gd name="T62" fmla="*/ 21 w 939"/>
                <a:gd name="T63" fmla="*/ 606 h 938"/>
                <a:gd name="T64" fmla="*/ 5 w 939"/>
                <a:gd name="T65" fmla="*/ 540 h 938"/>
                <a:gd name="T66" fmla="*/ 0 w 939"/>
                <a:gd name="T67" fmla="*/ 470 h 938"/>
                <a:gd name="T68" fmla="*/ 5 w 939"/>
                <a:gd name="T69" fmla="*/ 400 h 938"/>
                <a:gd name="T70" fmla="*/ 21 w 939"/>
                <a:gd name="T71" fmla="*/ 334 h 938"/>
                <a:gd name="T72" fmla="*/ 44 w 939"/>
                <a:gd name="T73" fmla="*/ 271 h 938"/>
                <a:gd name="T74" fmla="*/ 77 w 939"/>
                <a:gd name="T75" fmla="*/ 214 h 938"/>
                <a:gd name="T76" fmla="*/ 115 w 939"/>
                <a:gd name="T77" fmla="*/ 162 h 938"/>
                <a:gd name="T78" fmla="*/ 162 w 939"/>
                <a:gd name="T79" fmla="*/ 115 h 938"/>
                <a:gd name="T80" fmla="*/ 214 w 939"/>
                <a:gd name="T81" fmla="*/ 76 h 938"/>
                <a:gd name="T82" fmla="*/ 272 w 939"/>
                <a:gd name="T83" fmla="*/ 43 h 938"/>
                <a:gd name="T84" fmla="*/ 335 w 939"/>
                <a:gd name="T85" fmla="*/ 21 h 938"/>
                <a:gd name="T86" fmla="*/ 401 w 939"/>
                <a:gd name="T87" fmla="*/ 5 h 938"/>
                <a:gd name="T88" fmla="*/ 471 w 939"/>
                <a:gd name="T89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9" h="938">
                  <a:moveTo>
                    <a:pt x="471" y="0"/>
                  </a:moveTo>
                  <a:lnTo>
                    <a:pt x="540" y="5"/>
                  </a:lnTo>
                  <a:lnTo>
                    <a:pt x="606" y="21"/>
                  </a:lnTo>
                  <a:lnTo>
                    <a:pt x="667" y="43"/>
                  </a:lnTo>
                  <a:lnTo>
                    <a:pt x="727" y="76"/>
                  </a:lnTo>
                  <a:lnTo>
                    <a:pt x="779" y="115"/>
                  </a:lnTo>
                  <a:lnTo>
                    <a:pt x="824" y="162"/>
                  </a:lnTo>
                  <a:lnTo>
                    <a:pt x="864" y="214"/>
                  </a:lnTo>
                  <a:lnTo>
                    <a:pt x="896" y="271"/>
                  </a:lnTo>
                  <a:lnTo>
                    <a:pt x="920" y="334"/>
                  </a:lnTo>
                  <a:lnTo>
                    <a:pt x="936" y="400"/>
                  </a:lnTo>
                  <a:lnTo>
                    <a:pt x="939" y="470"/>
                  </a:lnTo>
                  <a:lnTo>
                    <a:pt x="936" y="540"/>
                  </a:lnTo>
                  <a:lnTo>
                    <a:pt x="920" y="606"/>
                  </a:lnTo>
                  <a:lnTo>
                    <a:pt x="896" y="667"/>
                  </a:lnTo>
                  <a:lnTo>
                    <a:pt x="864" y="724"/>
                  </a:lnTo>
                  <a:lnTo>
                    <a:pt x="824" y="778"/>
                  </a:lnTo>
                  <a:lnTo>
                    <a:pt x="779" y="824"/>
                  </a:lnTo>
                  <a:lnTo>
                    <a:pt x="727" y="864"/>
                  </a:lnTo>
                  <a:lnTo>
                    <a:pt x="667" y="895"/>
                  </a:lnTo>
                  <a:lnTo>
                    <a:pt x="606" y="919"/>
                  </a:lnTo>
                  <a:lnTo>
                    <a:pt x="540" y="933"/>
                  </a:lnTo>
                  <a:lnTo>
                    <a:pt x="471" y="938"/>
                  </a:lnTo>
                  <a:lnTo>
                    <a:pt x="401" y="933"/>
                  </a:lnTo>
                  <a:lnTo>
                    <a:pt x="335" y="919"/>
                  </a:lnTo>
                  <a:lnTo>
                    <a:pt x="272" y="895"/>
                  </a:lnTo>
                  <a:lnTo>
                    <a:pt x="214" y="864"/>
                  </a:lnTo>
                  <a:lnTo>
                    <a:pt x="162" y="824"/>
                  </a:lnTo>
                  <a:lnTo>
                    <a:pt x="115" y="778"/>
                  </a:lnTo>
                  <a:lnTo>
                    <a:pt x="77" y="724"/>
                  </a:lnTo>
                  <a:lnTo>
                    <a:pt x="44" y="667"/>
                  </a:lnTo>
                  <a:lnTo>
                    <a:pt x="21" y="606"/>
                  </a:lnTo>
                  <a:lnTo>
                    <a:pt x="5" y="540"/>
                  </a:lnTo>
                  <a:lnTo>
                    <a:pt x="0" y="470"/>
                  </a:lnTo>
                  <a:lnTo>
                    <a:pt x="5" y="400"/>
                  </a:lnTo>
                  <a:lnTo>
                    <a:pt x="21" y="334"/>
                  </a:lnTo>
                  <a:lnTo>
                    <a:pt x="44" y="271"/>
                  </a:lnTo>
                  <a:lnTo>
                    <a:pt x="77" y="214"/>
                  </a:lnTo>
                  <a:lnTo>
                    <a:pt x="115" y="162"/>
                  </a:lnTo>
                  <a:lnTo>
                    <a:pt x="162" y="115"/>
                  </a:lnTo>
                  <a:lnTo>
                    <a:pt x="214" y="76"/>
                  </a:lnTo>
                  <a:lnTo>
                    <a:pt x="272" y="43"/>
                  </a:lnTo>
                  <a:lnTo>
                    <a:pt x="335" y="21"/>
                  </a:lnTo>
                  <a:lnTo>
                    <a:pt x="401" y="5"/>
                  </a:lnTo>
                  <a:lnTo>
                    <a:pt x="4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1" name="Freeform 438">
              <a:extLst>
                <a:ext uri="{FF2B5EF4-FFF2-40B4-BE49-F238E27FC236}">
                  <a16:creationId xmlns:a16="http://schemas.microsoft.com/office/drawing/2014/main" id="{795A9CB6-6CFD-D88E-A29B-421D2DEB8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" y="6382"/>
              <a:ext cx="604" cy="2006"/>
            </a:xfrm>
            <a:custGeom>
              <a:avLst/>
              <a:gdLst>
                <a:gd name="T0" fmla="*/ 227 w 1209"/>
                <a:gd name="T1" fmla="*/ 819 h 4011"/>
                <a:gd name="T2" fmla="*/ 308 w 1209"/>
                <a:gd name="T3" fmla="*/ 897 h 4011"/>
                <a:gd name="T4" fmla="*/ 425 w 1209"/>
                <a:gd name="T5" fmla="*/ 909 h 4011"/>
                <a:gd name="T6" fmla="*/ 589 w 1209"/>
                <a:gd name="T7" fmla="*/ 996 h 4011"/>
                <a:gd name="T8" fmla="*/ 1207 w 1209"/>
                <a:gd name="T9" fmla="*/ 1068 h 4011"/>
                <a:gd name="T10" fmla="*/ 1207 w 1209"/>
                <a:gd name="T11" fmla="*/ 1444 h 4011"/>
                <a:gd name="T12" fmla="*/ 1207 w 1209"/>
                <a:gd name="T13" fmla="*/ 1726 h 4011"/>
                <a:gd name="T14" fmla="*/ 1207 w 1209"/>
                <a:gd name="T15" fmla="*/ 1925 h 4011"/>
                <a:gd name="T16" fmla="*/ 1209 w 1209"/>
                <a:gd name="T17" fmla="*/ 2052 h 4011"/>
                <a:gd name="T18" fmla="*/ 1209 w 1209"/>
                <a:gd name="T19" fmla="*/ 2114 h 4011"/>
                <a:gd name="T20" fmla="*/ 1209 w 1209"/>
                <a:gd name="T21" fmla="*/ 2125 h 4011"/>
                <a:gd name="T22" fmla="*/ 1209 w 1209"/>
                <a:gd name="T23" fmla="*/ 2094 h 4011"/>
                <a:gd name="T24" fmla="*/ 1209 w 1209"/>
                <a:gd name="T25" fmla="*/ 2031 h 4011"/>
                <a:gd name="T26" fmla="*/ 1209 w 1209"/>
                <a:gd name="T27" fmla="*/ 1946 h 4011"/>
                <a:gd name="T28" fmla="*/ 1209 w 1209"/>
                <a:gd name="T29" fmla="*/ 1848 h 4011"/>
                <a:gd name="T30" fmla="*/ 1209 w 1209"/>
                <a:gd name="T31" fmla="*/ 1750 h 4011"/>
                <a:gd name="T32" fmla="*/ 1209 w 1209"/>
                <a:gd name="T33" fmla="*/ 1662 h 4011"/>
                <a:gd name="T34" fmla="*/ 1209 w 1209"/>
                <a:gd name="T35" fmla="*/ 1592 h 4011"/>
                <a:gd name="T36" fmla="*/ 1209 w 1209"/>
                <a:gd name="T37" fmla="*/ 1552 h 4011"/>
                <a:gd name="T38" fmla="*/ 1209 w 1209"/>
                <a:gd name="T39" fmla="*/ 1552 h 4011"/>
                <a:gd name="T40" fmla="*/ 1209 w 1209"/>
                <a:gd name="T41" fmla="*/ 1601 h 4011"/>
                <a:gd name="T42" fmla="*/ 1209 w 1209"/>
                <a:gd name="T43" fmla="*/ 1710 h 4011"/>
                <a:gd name="T44" fmla="*/ 1209 w 1209"/>
                <a:gd name="T45" fmla="*/ 1892 h 4011"/>
                <a:gd name="T46" fmla="*/ 1209 w 1209"/>
                <a:gd name="T47" fmla="*/ 2153 h 4011"/>
                <a:gd name="T48" fmla="*/ 1209 w 1209"/>
                <a:gd name="T49" fmla="*/ 2505 h 4011"/>
                <a:gd name="T50" fmla="*/ 1209 w 1209"/>
                <a:gd name="T51" fmla="*/ 2958 h 4011"/>
                <a:gd name="T52" fmla="*/ 1209 w 1209"/>
                <a:gd name="T53" fmla="*/ 3524 h 4011"/>
                <a:gd name="T54" fmla="*/ 1193 w 1209"/>
                <a:gd name="T55" fmla="*/ 3834 h 4011"/>
                <a:gd name="T56" fmla="*/ 1113 w 1209"/>
                <a:gd name="T57" fmla="*/ 3947 h 4011"/>
                <a:gd name="T58" fmla="*/ 986 w 1209"/>
                <a:gd name="T59" fmla="*/ 4006 h 4011"/>
                <a:gd name="T60" fmla="*/ 841 w 1209"/>
                <a:gd name="T61" fmla="*/ 3994 h 4011"/>
                <a:gd name="T62" fmla="*/ 728 w 1209"/>
                <a:gd name="T63" fmla="*/ 3914 h 4011"/>
                <a:gd name="T64" fmla="*/ 669 w 1209"/>
                <a:gd name="T65" fmla="*/ 3787 h 4011"/>
                <a:gd name="T66" fmla="*/ 659 w 1209"/>
                <a:gd name="T67" fmla="*/ 1592 h 4011"/>
                <a:gd name="T68" fmla="*/ 605 w 1209"/>
                <a:gd name="T69" fmla="*/ 1557 h 4011"/>
                <a:gd name="T70" fmla="*/ 551 w 1209"/>
                <a:gd name="T71" fmla="*/ 1592 h 4011"/>
                <a:gd name="T72" fmla="*/ 542 w 1209"/>
                <a:gd name="T73" fmla="*/ 3787 h 4011"/>
                <a:gd name="T74" fmla="*/ 481 w 1209"/>
                <a:gd name="T75" fmla="*/ 3914 h 4011"/>
                <a:gd name="T76" fmla="*/ 368 w 1209"/>
                <a:gd name="T77" fmla="*/ 3994 h 4011"/>
                <a:gd name="T78" fmla="*/ 223 w 1209"/>
                <a:gd name="T79" fmla="*/ 4006 h 4011"/>
                <a:gd name="T80" fmla="*/ 98 w 1209"/>
                <a:gd name="T81" fmla="*/ 3947 h 4011"/>
                <a:gd name="T82" fmla="*/ 17 w 1209"/>
                <a:gd name="T83" fmla="*/ 3834 h 4011"/>
                <a:gd name="T84" fmla="*/ 0 w 1209"/>
                <a:gd name="T85" fmla="*/ 3724 h 4011"/>
                <a:gd name="T86" fmla="*/ 0 w 1209"/>
                <a:gd name="T87" fmla="*/ 3609 h 4011"/>
                <a:gd name="T88" fmla="*/ 0 w 1209"/>
                <a:gd name="T89" fmla="*/ 3400 h 4011"/>
                <a:gd name="T90" fmla="*/ 0 w 1209"/>
                <a:gd name="T91" fmla="*/ 3113 h 4011"/>
                <a:gd name="T92" fmla="*/ 0 w 1209"/>
                <a:gd name="T93" fmla="*/ 2766 h 4011"/>
                <a:gd name="T94" fmla="*/ 0 w 1209"/>
                <a:gd name="T95" fmla="*/ 2379 h 4011"/>
                <a:gd name="T96" fmla="*/ 0 w 1209"/>
                <a:gd name="T97" fmla="*/ 1970 h 4011"/>
                <a:gd name="T98" fmla="*/ 0 w 1209"/>
                <a:gd name="T99" fmla="*/ 1557 h 4011"/>
                <a:gd name="T100" fmla="*/ 0 w 1209"/>
                <a:gd name="T101" fmla="*/ 1156 h 4011"/>
                <a:gd name="T102" fmla="*/ 0 w 1209"/>
                <a:gd name="T103" fmla="*/ 789 h 4011"/>
                <a:gd name="T104" fmla="*/ 0 w 1209"/>
                <a:gd name="T105" fmla="*/ 470 h 4011"/>
                <a:gd name="T106" fmla="*/ 0 w 1209"/>
                <a:gd name="T107" fmla="*/ 221 h 4011"/>
                <a:gd name="T108" fmla="*/ 0 w 1209"/>
                <a:gd name="T109" fmla="*/ 57 h 4011"/>
                <a:gd name="T110" fmla="*/ 0 w 1209"/>
                <a:gd name="T111" fmla="*/ 0 h 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9" h="4011">
                  <a:moveTo>
                    <a:pt x="0" y="0"/>
                  </a:moveTo>
                  <a:lnTo>
                    <a:pt x="213" y="782"/>
                  </a:lnTo>
                  <a:lnTo>
                    <a:pt x="227" y="819"/>
                  </a:lnTo>
                  <a:lnTo>
                    <a:pt x="249" y="852"/>
                  </a:lnTo>
                  <a:lnTo>
                    <a:pt x="277" y="878"/>
                  </a:lnTo>
                  <a:lnTo>
                    <a:pt x="308" y="897"/>
                  </a:lnTo>
                  <a:lnTo>
                    <a:pt x="345" y="909"/>
                  </a:lnTo>
                  <a:lnTo>
                    <a:pt x="385" y="914"/>
                  </a:lnTo>
                  <a:lnTo>
                    <a:pt x="425" y="909"/>
                  </a:lnTo>
                  <a:lnTo>
                    <a:pt x="474" y="946"/>
                  </a:lnTo>
                  <a:lnTo>
                    <a:pt x="530" y="975"/>
                  </a:lnTo>
                  <a:lnTo>
                    <a:pt x="589" y="996"/>
                  </a:lnTo>
                  <a:lnTo>
                    <a:pt x="653" y="1008"/>
                  </a:lnTo>
                  <a:lnTo>
                    <a:pt x="1205" y="1068"/>
                  </a:lnTo>
                  <a:lnTo>
                    <a:pt x="1207" y="1068"/>
                  </a:lnTo>
                  <a:lnTo>
                    <a:pt x="1207" y="1204"/>
                  </a:lnTo>
                  <a:lnTo>
                    <a:pt x="1207" y="1329"/>
                  </a:lnTo>
                  <a:lnTo>
                    <a:pt x="1207" y="1444"/>
                  </a:lnTo>
                  <a:lnTo>
                    <a:pt x="1207" y="1548"/>
                  </a:lnTo>
                  <a:lnTo>
                    <a:pt x="1207" y="1641"/>
                  </a:lnTo>
                  <a:lnTo>
                    <a:pt x="1207" y="1726"/>
                  </a:lnTo>
                  <a:lnTo>
                    <a:pt x="1207" y="1801"/>
                  </a:lnTo>
                  <a:lnTo>
                    <a:pt x="1207" y="1867"/>
                  </a:lnTo>
                  <a:lnTo>
                    <a:pt x="1207" y="1925"/>
                  </a:lnTo>
                  <a:lnTo>
                    <a:pt x="1207" y="1975"/>
                  </a:lnTo>
                  <a:lnTo>
                    <a:pt x="1209" y="2017"/>
                  </a:lnTo>
                  <a:lnTo>
                    <a:pt x="1209" y="2052"/>
                  </a:lnTo>
                  <a:lnTo>
                    <a:pt x="1209" y="2080"/>
                  </a:lnTo>
                  <a:lnTo>
                    <a:pt x="1209" y="2101"/>
                  </a:lnTo>
                  <a:lnTo>
                    <a:pt x="1209" y="2114"/>
                  </a:lnTo>
                  <a:lnTo>
                    <a:pt x="1209" y="2123"/>
                  </a:lnTo>
                  <a:lnTo>
                    <a:pt x="1209" y="2127"/>
                  </a:lnTo>
                  <a:lnTo>
                    <a:pt x="1209" y="2125"/>
                  </a:lnTo>
                  <a:lnTo>
                    <a:pt x="1209" y="2120"/>
                  </a:lnTo>
                  <a:lnTo>
                    <a:pt x="1209" y="2109"/>
                  </a:lnTo>
                  <a:lnTo>
                    <a:pt x="1209" y="2094"/>
                  </a:lnTo>
                  <a:lnTo>
                    <a:pt x="1209" y="2076"/>
                  </a:lnTo>
                  <a:lnTo>
                    <a:pt x="1209" y="2055"/>
                  </a:lnTo>
                  <a:lnTo>
                    <a:pt x="1209" y="2031"/>
                  </a:lnTo>
                  <a:lnTo>
                    <a:pt x="1209" y="2005"/>
                  </a:lnTo>
                  <a:lnTo>
                    <a:pt x="1209" y="1975"/>
                  </a:lnTo>
                  <a:lnTo>
                    <a:pt x="1209" y="1946"/>
                  </a:lnTo>
                  <a:lnTo>
                    <a:pt x="1209" y="1914"/>
                  </a:lnTo>
                  <a:lnTo>
                    <a:pt x="1209" y="1881"/>
                  </a:lnTo>
                  <a:lnTo>
                    <a:pt x="1209" y="1848"/>
                  </a:lnTo>
                  <a:lnTo>
                    <a:pt x="1209" y="1817"/>
                  </a:lnTo>
                  <a:lnTo>
                    <a:pt x="1209" y="1784"/>
                  </a:lnTo>
                  <a:lnTo>
                    <a:pt x="1209" y="1750"/>
                  </a:lnTo>
                  <a:lnTo>
                    <a:pt x="1209" y="1719"/>
                  </a:lnTo>
                  <a:lnTo>
                    <a:pt x="1209" y="1689"/>
                  </a:lnTo>
                  <a:lnTo>
                    <a:pt x="1209" y="1662"/>
                  </a:lnTo>
                  <a:lnTo>
                    <a:pt x="1209" y="1635"/>
                  </a:lnTo>
                  <a:lnTo>
                    <a:pt x="1209" y="1613"/>
                  </a:lnTo>
                  <a:lnTo>
                    <a:pt x="1209" y="1592"/>
                  </a:lnTo>
                  <a:lnTo>
                    <a:pt x="1209" y="1575"/>
                  </a:lnTo>
                  <a:lnTo>
                    <a:pt x="1209" y="1562"/>
                  </a:lnTo>
                  <a:lnTo>
                    <a:pt x="1209" y="1552"/>
                  </a:lnTo>
                  <a:lnTo>
                    <a:pt x="1209" y="1547"/>
                  </a:lnTo>
                  <a:lnTo>
                    <a:pt x="1209" y="1547"/>
                  </a:lnTo>
                  <a:lnTo>
                    <a:pt x="1209" y="1552"/>
                  </a:lnTo>
                  <a:lnTo>
                    <a:pt x="1209" y="1562"/>
                  </a:lnTo>
                  <a:lnTo>
                    <a:pt x="1209" y="1578"/>
                  </a:lnTo>
                  <a:lnTo>
                    <a:pt x="1209" y="1601"/>
                  </a:lnTo>
                  <a:lnTo>
                    <a:pt x="1209" y="1630"/>
                  </a:lnTo>
                  <a:lnTo>
                    <a:pt x="1209" y="1667"/>
                  </a:lnTo>
                  <a:lnTo>
                    <a:pt x="1209" y="1710"/>
                  </a:lnTo>
                  <a:lnTo>
                    <a:pt x="1209" y="1763"/>
                  </a:lnTo>
                  <a:lnTo>
                    <a:pt x="1209" y="1824"/>
                  </a:lnTo>
                  <a:lnTo>
                    <a:pt x="1209" y="1892"/>
                  </a:lnTo>
                  <a:lnTo>
                    <a:pt x="1209" y="1968"/>
                  </a:lnTo>
                  <a:lnTo>
                    <a:pt x="1209" y="2055"/>
                  </a:lnTo>
                  <a:lnTo>
                    <a:pt x="1209" y="2153"/>
                  </a:lnTo>
                  <a:lnTo>
                    <a:pt x="1209" y="2259"/>
                  </a:lnTo>
                  <a:lnTo>
                    <a:pt x="1209" y="2376"/>
                  </a:lnTo>
                  <a:lnTo>
                    <a:pt x="1209" y="2505"/>
                  </a:lnTo>
                  <a:lnTo>
                    <a:pt x="1209" y="2644"/>
                  </a:lnTo>
                  <a:lnTo>
                    <a:pt x="1209" y="2796"/>
                  </a:lnTo>
                  <a:lnTo>
                    <a:pt x="1209" y="2958"/>
                  </a:lnTo>
                  <a:lnTo>
                    <a:pt x="1209" y="3133"/>
                  </a:lnTo>
                  <a:lnTo>
                    <a:pt x="1209" y="3322"/>
                  </a:lnTo>
                  <a:lnTo>
                    <a:pt x="1209" y="3524"/>
                  </a:lnTo>
                  <a:lnTo>
                    <a:pt x="1209" y="3738"/>
                  </a:lnTo>
                  <a:lnTo>
                    <a:pt x="1205" y="3787"/>
                  </a:lnTo>
                  <a:lnTo>
                    <a:pt x="1193" y="3834"/>
                  </a:lnTo>
                  <a:lnTo>
                    <a:pt x="1172" y="3875"/>
                  </a:lnTo>
                  <a:lnTo>
                    <a:pt x="1146" y="3914"/>
                  </a:lnTo>
                  <a:lnTo>
                    <a:pt x="1113" y="3947"/>
                  </a:lnTo>
                  <a:lnTo>
                    <a:pt x="1075" y="3973"/>
                  </a:lnTo>
                  <a:lnTo>
                    <a:pt x="1031" y="3994"/>
                  </a:lnTo>
                  <a:lnTo>
                    <a:pt x="986" y="4006"/>
                  </a:lnTo>
                  <a:lnTo>
                    <a:pt x="937" y="4011"/>
                  </a:lnTo>
                  <a:lnTo>
                    <a:pt x="888" y="4006"/>
                  </a:lnTo>
                  <a:lnTo>
                    <a:pt x="841" y="3994"/>
                  </a:lnTo>
                  <a:lnTo>
                    <a:pt x="800" y="3973"/>
                  </a:lnTo>
                  <a:lnTo>
                    <a:pt x="761" y="3947"/>
                  </a:lnTo>
                  <a:lnTo>
                    <a:pt x="728" y="3914"/>
                  </a:lnTo>
                  <a:lnTo>
                    <a:pt x="700" y="3875"/>
                  </a:lnTo>
                  <a:lnTo>
                    <a:pt x="681" y="3834"/>
                  </a:lnTo>
                  <a:lnTo>
                    <a:pt x="669" y="3787"/>
                  </a:lnTo>
                  <a:lnTo>
                    <a:pt x="664" y="3738"/>
                  </a:lnTo>
                  <a:lnTo>
                    <a:pt x="664" y="1615"/>
                  </a:lnTo>
                  <a:lnTo>
                    <a:pt x="659" y="1592"/>
                  </a:lnTo>
                  <a:lnTo>
                    <a:pt x="646" y="1573"/>
                  </a:lnTo>
                  <a:lnTo>
                    <a:pt x="627" y="1561"/>
                  </a:lnTo>
                  <a:lnTo>
                    <a:pt x="605" y="1557"/>
                  </a:lnTo>
                  <a:lnTo>
                    <a:pt x="582" y="1561"/>
                  </a:lnTo>
                  <a:lnTo>
                    <a:pt x="563" y="1573"/>
                  </a:lnTo>
                  <a:lnTo>
                    <a:pt x="551" y="1592"/>
                  </a:lnTo>
                  <a:lnTo>
                    <a:pt x="545" y="1615"/>
                  </a:lnTo>
                  <a:lnTo>
                    <a:pt x="545" y="3738"/>
                  </a:lnTo>
                  <a:lnTo>
                    <a:pt x="542" y="3787"/>
                  </a:lnTo>
                  <a:lnTo>
                    <a:pt x="530" y="3834"/>
                  </a:lnTo>
                  <a:lnTo>
                    <a:pt x="509" y="3875"/>
                  </a:lnTo>
                  <a:lnTo>
                    <a:pt x="481" y="3914"/>
                  </a:lnTo>
                  <a:lnTo>
                    <a:pt x="448" y="3947"/>
                  </a:lnTo>
                  <a:lnTo>
                    <a:pt x="411" y="3973"/>
                  </a:lnTo>
                  <a:lnTo>
                    <a:pt x="368" y="3994"/>
                  </a:lnTo>
                  <a:lnTo>
                    <a:pt x="322" y="4006"/>
                  </a:lnTo>
                  <a:lnTo>
                    <a:pt x="274" y="4011"/>
                  </a:lnTo>
                  <a:lnTo>
                    <a:pt x="223" y="4006"/>
                  </a:lnTo>
                  <a:lnTo>
                    <a:pt x="178" y="3994"/>
                  </a:lnTo>
                  <a:lnTo>
                    <a:pt x="136" y="3973"/>
                  </a:lnTo>
                  <a:lnTo>
                    <a:pt x="98" y="3947"/>
                  </a:lnTo>
                  <a:lnTo>
                    <a:pt x="65" y="3914"/>
                  </a:lnTo>
                  <a:lnTo>
                    <a:pt x="37" y="3875"/>
                  </a:lnTo>
                  <a:lnTo>
                    <a:pt x="17" y="3834"/>
                  </a:lnTo>
                  <a:lnTo>
                    <a:pt x="4" y="3787"/>
                  </a:lnTo>
                  <a:lnTo>
                    <a:pt x="0" y="3738"/>
                  </a:lnTo>
                  <a:lnTo>
                    <a:pt x="0" y="3724"/>
                  </a:lnTo>
                  <a:lnTo>
                    <a:pt x="0" y="3698"/>
                  </a:lnTo>
                  <a:lnTo>
                    <a:pt x="0" y="3659"/>
                  </a:lnTo>
                  <a:lnTo>
                    <a:pt x="0" y="3609"/>
                  </a:lnTo>
                  <a:lnTo>
                    <a:pt x="0" y="3550"/>
                  </a:lnTo>
                  <a:lnTo>
                    <a:pt x="0" y="3478"/>
                  </a:lnTo>
                  <a:lnTo>
                    <a:pt x="0" y="3400"/>
                  </a:lnTo>
                  <a:lnTo>
                    <a:pt x="0" y="3311"/>
                  </a:lnTo>
                  <a:lnTo>
                    <a:pt x="0" y="3215"/>
                  </a:lnTo>
                  <a:lnTo>
                    <a:pt x="0" y="3113"/>
                  </a:lnTo>
                  <a:lnTo>
                    <a:pt x="0" y="3003"/>
                  </a:lnTo>
                  <a:lnTo>
                    <a:pt x="0" y="2888"/>
                  </a:lnTo>
                  <a:lnTo>
                    <a:pt x="0" y="2766"/>
                  </a:lnTo>
                  <a:lnTo>
                    <a:pt x="0" y="2641"/>
                  </a:lnTo>
                  <a:lnTo>
                    <a:pt x="0" y="2512"/>
                  </a:lnTo>
                  <a:lnTo>
                    <a:pt x="0" y="2379"/>
                  </a:lnTo>
                  <a:lnTo>
                    <a:pt x="0" y="2245"/>
                  </a:lnTo>
                  <a:lnTo>
                    <a:pt x="0" y="2108"/>
                  </a:lnTo>
                  <a:lnTo>
                    <a:pt x="0" y="1970"/>
                  </a:lnTo>
                  <a:lnTo>
                    <a:pt x="0" y="1832"/>
                  </a:lnTo>
                  <a:lnTo>
                    <a:pt x="0" y="1693"/>
                  </a:lnTo>
                  <a:lnTo>
                    <a:pt x="0" y="1557"/>
                  </a:lnTo>
                  <a:lnTo>
                    <a:pt x="0" y="1421"/>
                  </a:lnTo>
                  <a:lnTo>
                    <a:pt x="0" y="1287"/>
                  </a:lnTo>
                  <a:lnTo>
                    <a:pt x="0" y="1156"/>
                  </a:lnTo>
                  <a:lnTo>
                    <a:pt x="0" y="1029"/>
                  </a:lnTo>
                  <a:lnTo>
                    <a:pt x="0" y="907"/>
                  </a:lnTo>
                  <a:lnTo>
                    <a:pt x="0" y="789"/>
                  </a:lnTo>
                  <a:lnTo>
                    <a:pt x="0" y="676"/>
                  </a:lnTo>
                  <a:lnTo>
                    <a:pt x="0" y="569"/>
                  </a:lnTo>
                  <a:lnTo>
                    <a:pt x="0" y="470"/>
                  </a:lnTo>
                  <a:lnTo>
                    <a:pt x="0" y="380"/>
                  </a:lnTo>
                  <a:lnTo>
                    <a:pt x="0" y="296"/>
                  </a:lnTo>
                  <a:lnTo>
                    <a:pt x="0" y="221"/>
                  </a:lnTo>
                  <a:lnTo>
                    <a:pt x="0" y="157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2" name="Freeform 439">
              <a:extLst>
                <a:ext uri="{FF2B5EF4-FFF2-40B4-BE49-F238E27FC236}">
                  <a16:creationId xmlns:a16="http://schemas.microsoft.com/office/drawing/2014/main" id="{AC8B1C54-C3BE-F19A-B4E6-B0EAA629D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5524"/>
              <a:ext cx="1303" cy="1314"/>
            </a:xfrm>
            <a:custGeom>
              <a:avLst/>
              <a:gdLst>
                <a:gd name="T0" fmla="*/ 1653 w 2606"/>
                <a:gd name="T1" fmla="*/ 46 h 2629"/>
                <a:gd name="T2" fmla="*/ 1850 w 2606"/>
                <a:gd name="T3" fmla="*/ 216 h 2629"/>
                <a:gd name="T4" fmla="*/ 1927 w 2606"/>
                <a:gd name="T5" fmla="*/ 473 h 2629"/>
                <a:gd name="T6" fmla="*/ 1850 w 2606"/>
                <a:gd name="T7" fmla="*/ 729 h 2629"/>
                <a:gd name="T8" fmla="*/ 1653 w 2606"/>
                <a:gd name="T9" fmla="*/ 901 h 2629"/>
                <a:gd name="T10" fmla="*/ 1385 w 2606"/>
                <a:gd name="T11" fmla="*/ 939 h 2629"/>
                <a:gd name="T12" fmla="*/ 1146 w 2606"/>
                <a:gd name="T13" fmla="*/ 828 h 2629"/>
                <a:gd name="T14" fmla="*/ 1003 w 2606"/>
                <a:gd name="T15" fmla="*/ 608 h 2629"/>
                <a:gd name="T16" fmla="*/ 599 w 2606"/>
                <a:gd name="T17" fmla="*/ 936 h 2629"/>
                <a:gd name="T18" fmla="*/ 810 w 2606"/>
                <a:gd name="T19" fmla="*/ 1016 h 2629"/>
                <a:gd name="T20" fmla="*/ 920 w 2606"/>
                <a:gd name="T21" fmla="*/ 1058 h 2629"/>
                <a:gd name="T22" fmla="*/ 981 w 2606"/>
                <a:gd name="T23" fmla="*/ 1080 h 2629"/>
                <a:gd name="T24" fmla="*/ 1033 w 2606"/>
                <a:gd name="T25" fmla="*/ 1098 h 2629"/>
                <a:gd name="T26" fmla="*/ 1047 w 2606"/>
                <a:gd name="T27" fmla="*/ 1096 h 2629"/>
                <a:gd name="T28" fmla="*/ 1092 w 2606"/>
                <a:gd name="T29" fmla="*/ 1094 h 2629"/>
                <a:gd name="T30" fmla="*/ 1207 w 2606"/>
                <a:gd name="T31" fmla="*/ 1094 h 2629"/>
                <a:gd name="T32" fmla="*/ 1432 w 2606"/>
                <a:gd name="T33" fmla="*/ 1094 h 2629"/>
                <a:gd name="T34" fmla="*/ 1806 w 2606"/>
                <a:gd name="T35" fmla="*/ 1094 h 2629"/>
                <a:gd name="T36" fmla="*/ 2205 w 2606"/>
                <a:gd name="T37" fmla="*/ 1114 h 2629"/>
                <a:gd name="T38" fmla="*/ 2442 w 2606"/>
                <a:gd name="T39" fmla="*/ 1251 h 2629"/>
                <a:gd name="T40" fmla="*/ 2582 w 2606"/>
                <a:gd name="T41" fmla="*/ 1488 h 2629"/>
                <a:gd name="T42" fmla="*/ 2602 w 2606"/>
                <a:gd name="T43" fmla="*/ 1681 h 2629"/>
                <a:gd name="T44" fmla="*/ 2602 w 2606"/>
                <a:gd name="T45" fmla="*/ 1887 h 2629"/>
                <a:gd name="T46" fmla="*/ 2604 w 2606"/>
                <a:gd name="T47" fmla="*/ 2143 h 2629"/>
                <a:gd name="T48" fmla="*/ 2606 w 2606"/>
                <a:gd name="T49" fmla="*/ 2348 h 2629"/>
                <a:gd name="T50" fmla="*/ 2594 w 2606"/>
                <a:gd name="T51" fmla="*/ 2476 h 2629"/>
                <a:gd name="T52" fmla="*/ 2500 w 2606"/>
                <a:gd name="T53" fmla="*/ 2592 h 2629"/>
                <a:gd name="T54" fmla="*/ 2353 w 2606"/>
                <a:gd name="T55" fmla="*/ 2627 h 2629"/>
                <a:gd name="T56" fmla="*/ 1401 w 2606"/>
                <a:gd name="T57" fmla="*/ 2486 h 2629"/>
                <a:gd name="T58" fmla="*/ 1320 w 2606"/>
                <a:gd name="T59" fmla="*/ 2335 h 2629"/>
                <a:gd name="T60" fmla="*/ 1373 w 2606"/>
                <a:gd name="T61" fmla="*/ 2166 h 2629"/>
                <a:gd name="T62" fmla="*/ 1524 w 2606"/>
                <a:gd name="T63" fmla="*/ 2085 h 2629"/>
                <a:gd name="T64" fmla="*/ 2150 w 2606"/>
                <a:gd name="T65" fmla="*/ 2068 h 2629"/>
                <a:gd name="T66" fmla="*/ 2148 w 2606"/>
                <a:gd name="T67" fmla="*/ 1990 h 2629"/>
                <a:gd name="T68" fmla="*/ 2148 w 2606"/>
                <a:gd name="T69" fmla="*/ 1946 h 2629"/>
                <a:gd name="T70" fmla="*/ 2148 w 2606"/>
                <a:gd name="T71" fmla="*/ 1856 h 2629"/>
                <a:gd name="T72" fmla="*/ 2146 w 2606"/>
                <a:gd name="T73" fmla="*/ 1633 h 2629"/>
                <a:gd name="T74" fmla="*/ 2118 w 2606"/>
                <a:gd name="T75" fmla="*/ 1591 h 2629"/>
                <a:gd name="T76" fmla="*/ 2059 w 2606"/>
                <a:gd name="T77" fmla="*/ 1615 h 2629"/>
                <a:gd name="T78" fmla="*/ 2035 w 2606"/>
                <a:gd name="T79" fmla="*/ 1946 h 2629"/>
                <a:gd name="T80" fmla="*/ 1946 w 2606"/>
                <a:gd name="T81" fmla="*/ 1936 h 2629"/>
                <a:gd name="T82" fmla="*/ 1744 w 2606"/>
                <a:gd name="T83" fmla="*/ 1282 h 2629"/>
                <a:gd name="T84" fmla="*/ 1639 w 2606"/>
                <a:gd name="T85" fmla="*/ 1190 h 2629"/>
                <a:gd name="T86" fmla="*/ 1235 w 2606"/>
                <a:gd name="T87" fmla="*/ 1270 h 2629"/>
                <a:gd name="T88" fmla="*/ 850 w 2606"/>
                <a:gd name="T89" fmla="*/ 1406 h 2629"/>
                <a:gd name="T90" fmla="*/ 773 w 2606"/>
                <a:gd name="T91" fmla="*/ 1488 h 2629"/>
                <a:gd name="T92" fmla="*/ 571 w 2606"/>
                <a:gd name="T93" fmla="*/ 1411 h 2629"/>
                <a:gd name="T94" fmla="*/ 331 w 2606"/>
                <a:gd name="T95" fmla="*/ 1321 h 2629"/>
                <a:gd name="T96" fmla="*/ 146 w 2606"/>
                <a:gd name="T97" fmla="*/ 1251 h 2629"/>
                <a:gd name="T98" fmla="*/ 23 w 2606"/>
                <a:gd name="T99" fmla="*/ 1140 h 2629"/>
                <a:gd name="T100" fmla="*/ 9 w 2606"/>
                <a:gd name="T101" fmla="*/ 972 h 2629"/>
                <a:gd name="T102" fmla="*/ 704 w 2606"/>
                <a:gd name="T103" fmla="*/ 77 h 2629"/>
                <a:gd name="T104" fmla="*/ 867 w 2606"/>
                <a:gd name="T105" fmla="*/ 23 h 2629"/>
                <a:gd name="T106" fmla="*/ 1019 w 2606"/>
                <a:gd name="T107" fmla="*/ 100 h 2629"/>
                <a:gd name="T108" fmla="*/ 1111 w 2606"/>
                <a:gd name="T109" fmla="*/ 150 h 2629"/>
                <a:gd name="T110" fmla="*/ 1324 w 2606"/>
                <a:gd name="T111" fmla="*/ 20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06" h="2629">
                  <a:moveTo>
                    <a:pt x="1455" y="0"/>
                  </a:moveTo>
                  <a:lnTo>
                    <a:pt x="1524" y="6"/>
                  </a:lnTo>
                  <a:lnTo>
                    <a:pt x="1590" y="21"/>
                  </a:lnTo>
                  <a:lnTo>
                    <a:pt x="1653" y="46"/>
                  </a:lnTo>
                  <a:lnTo>
                    <a:pt x="1712" y="77"/>
                  </a:lnTo>
                  <a:lnTo>
                    <a:pt x="1765" y="117"/>
                  </a:lnTo>
                  <a:lnTo>
                    <a:pt x="1810" y="164"/>
                  </a:lnTo>
                  <a:lnTo>
                    <a:pt x="1850" y="216"/>
                  </a:lnTo>
                  <a:lnTo>
                    <a:pt x="1883" y="274"/>
                  </a:lnTo>
                  <a:lnTo>
                    <a:pt x="1906" y="337"/>
                  </a:lnTo>
                  <a:lnTo>
                    <a:pt x="1921" y="403"/>
                  </a:lnTo>
                  <a:lnTo>
                    <a:pt x="1927" y="473"/>
                  </a:lnTo>
                  <a:lnTo>
                    <a:pt x="1921" y="542"/>
                  </a:lnTo>
                  <a:lnTo>
                    <a:pt x="1906" y="608"/>
                  </a:lnTo>
                  <a:lnTo>
                    <a:pt x="1883" y="671"/>
                  </a:lnTo>
                  <a:lnTo>
                    <a:pt x="1850" y="729"/>
                  </a:lnTo>
                  <a:lnTo>
                    <a:pt x="1810" y="783"/>
                  </a:lnTo>
                  <a:lnTo>
                    <a:pt x="1765" y="828"/>
                  </a:lnTo>
                  <a:lnTo>
                    <a:pt x="1712" y="868"/>
                  </a:lnTo>
                  <a:lnTo>
                    <a:pt x="1653" y="901"/>
                  </a:lnTo>
                  <a:lnTo>
                    <a:pt x="1590" y="924"/>
                  </a:lnTo>
                  <a:lnTo>
                    <a:pt x="1524" y="939"/>
                  </a:lnTo>
                  <a:lnTo>
                    <a:pt x="1455" y="945"/>
                  </a:lnTo>
                  <a:lnTo>
                    <a:pt x="1385" y="939"/>
                  </a:lnTo>
                  <a:lnTo>
                    <a:pt x="1319" y="924"/>
                  </a:lnTo>
                  <a:lnTo>
                    <a:pt x="1256" y="901"/>
                  </a:lnTo>
                  <a:lnTo>
                    <a:pt x="1198" y="868"/>
                  </a:lnTo>
                  <a:lnTo>
                    <a:pt x="1146" y="828"/>
                  </a:lnTo>
                  <a:lnTo>
                    <a:pt x="1099" y="783"/>
                  </a:lnTo>
                  <a:lnTo>
                    <a:pt x="1059" y="729"/>
                  </a:lnTo>
                  <a:lnTo>
                    <a:pt x="1028" y="671"/>
                  </a:lnTo>
                  <a:lnTo>
                    <a:pt x="1003" y="608"/>
                  </a:lnTo>
                  <a:lnTo>
                    <a:pt x="988" y="542"/>
                  </a:lnTo>
                  <a:lnTo>
                    <a:pt x="984" y="473"/>
                  </a:lnTo>
                  <a:lnTo>
                    <a:pt x="984" y="448"/>
                  </a:lnTo>
                  <a:lnTo>
                    <a:pt x="599" y="936"/>
                  </a:lnTo>
                  <a:lnTo>
                    <a:pt x="664" y="960"/>
                  </a:lnTo>
                  <a:lnTo>
                    <a:pt x="719" y="981"/>
                  </a:lnTo>
                  <a:lnTo>
                    <a:pt x="768" y="1000"/>
                  </a:lnTo>
                  <a:lnTo>
                    <a:pt x="810" y="1016"/>
                  </a:lnTo>
                  <a:lnTo>
                    <a:pt x="845" y="1030"/>
                  </a:lnTo>
                  <a:lnTo>
                    <a:pt x="874" y="1040"/>
                  </a:lnTo>
                  <a:lnTo>
                    <a:pt x="899" y="1049"/>
                  </a:lnTo>
                  <a:lnTo>
                    <a:pt x="920" y="1058"/>
                  </a:lnTo>
                  <a:lnTo>
                    <a:pt x="937" y="1065"/>
                  </a:lnTo>
                  <a:lnTo>
                    <a:pt x="953" y="1070"/>
                  </a:lnTo>
                  <a:lnTo>
                    <a:pt x="967" y="1075"/>
                  </a:lnTo>
                  <a:lnTo>
                    <a:pt x="981" y="1080"/>
                  </a:lnTo>
                  <a:lnTo>
                    <a:pt x="995" y="1086"/>
                  </a:lnTo>
                  <a:lnTo>
                    <a:pt x="1010" y="1093"/>
                  </a:lnTo>
                  <a:lnTo>
                    <a:pt x="1028" y="1100"/>
                  </a:lnTo>
                  <a:lnTo>
                    <a:pt x="1033" y="1098"/>
                  </a:lnTo>
                  <a:lnTo>
                    <a:pt x="1035" y="1098"/>
                  </a:lnTo>
                  <a:lnTo>
                    <a:pt x="1038" y="1096"/>
                  </a:lnTo>
                  <a:lnTo>
                    <a:pt x="1042" y="1096"/>
                  </a:lnTo>
                  <a:lnTo>
                    <a:pt x="1047" y="1096"/>
                  </a:lnTo>
                  <a:lnTo>
                    <a:pt x="1054" y="1096"/>
                  </a:lnTo>
                  <a:lnTo>
                    <a:pt x="1063" y="1094"/>
                  </a:lnTo>
                  <a:lnTo>
                    <a:pt x="1077" y="1094"/>
                  </a:lnTo>
                  <a:lnTo>
                    <a:pt x="1092" y="1094"/>
                  </a:lnTo>
                  <a:lnTo>
                    <a:pt x="1113" y="1094"/>
                  </a:lnTo>
                  <a:lnTo>
                    <a:pt x="1139" y="1094"/>
                  </a:lnTo>
                  <a:lnTo>
                    <a:pt x="1171" y="1094"/>
                  </a:lnTo>
                  <a:lnTo>
                    <a:pt x="1207" y="1094"/>
                  </a:lnTo>
                  <a:lnTo>
                    <a:pt x="1252" y="1094"/>
                  </a:lnTo>
                  <a:lnTo>
                    <a:pt x="1303" y="1094"/>
                  </a:lnTo>
                  <a:lnTo>
                    <a:pt x="1364" y="1094"/>
                  </a:lnTo>
                  <a:lnTo>
                    <a:pt x="1432" y="1094"/>
                  </a:lnTo>
                  <a:lnTo>
                    <a:pt x="1510" y="1094"/>
                  </a:lnTo>
                  <a:lnTo>
                    <a:pt x="1599" y="1094"/>
                  </a:lnTo>
                  <a:lnTo>
                    <a:pt x="1697" y="1094"/>
                  </a:lnTo>
                  <a:lnTo>
                    <a:pt x="1806" y="1094"/>
                  </a:lnTo>
                  <a:lnTo>
                    <a:pt x="1928" y="1094"/>
                  </a:lnTo>
                  <a:lnTo>
                    <a:pt x="2062" y="1094"/>
                  </a:lnTo>
                  <a:lnTo>
                    <a:pt x="2136" y="1100"/>
                  </a:lnTo>
                  <a:lnTo>
                    <a:pt x="2205" y="1114"/>
                  </a:lnTo>
                  <a:lnTo>
                    <a:pt x="2271" y="1136"/>
                  </a:lnTo>
                  <a:lnTo>
                    <a:pt x="2332" y="1168"/>
                  </a:lnTo>
                  <a:lnTo>
                    <a:pt x="2390" y="1206"/>
                  </a:lnTo>
                  <a:lnTo>
                    <a:pt x="2442" y="1251"/>
                  </a:lnTo>
                  <a:lnTo>
                    <a:pt x="2487" y="1303"/>
                  </a:lnTo>
                  <a:lnTo>
                    <a:pt x="2526" y="1359"/>
                  </a:lnTo>
                  <a:lnTo>
                    <a:pt x="2559" y="1422"/>
                  </a:lnTo>
                  <a:lnTo>
                    <a:pt x="2582" y="1488"/>
                  </a:lnTo>
                  <a:lnTo>
                    <a:pt x="2595" y="1558"/>
                  </a:lnTo>
                  <a:lnTo>
                    <a:pt x="2601" y="1631"/>
                  </a:lnTo>
                  <a:lnTo>
                    <a:pt x="2601" y="1650"/>
                  </a:lnTo>
                  <a:lnTo>
                    <a:pt x="2602" y="1681"/>
                  </a:lnTo>
                  <a:lnTo>
                    <a:pt x="2602" y="1723"/>
                  </a:lnTo>
                  <a:lnTo>
                    <a:pt x="2602" y="1772"/>
                  </a:lnTo>
                  <a:lnTo>
                    <a:pt x="2602" y="1828"/>
                  </a:lnTo>
                  <a:lnTo>
                    <a:pt x="2602" y="1887"/>
                  </a:lnTo>
                  <a:lnTo>
                    <a:pt x="2602" y="1950"/>
                  </a:lnTo>
                  <a:lnTo>
                    <a:pt x="2604" y="2014"/>
                  </a:lnTo>
                  <a:lnTo>
                    <a:pt x="2604" y="2080"/>
                  </a:lnTo>
                  <a:lnTo>
                    <a:pt x="2604" y="2143"/>
                  </a:lnTo>
                  <a:lnTo>
                    <a:pt x="2604" y="2202"/>
                  </a:lnTo>
                  <a:lnTo>
                    <a:pt x="2604" y="2258"/>
                  </a:lnTo>
                  <a:lnTo>
                    <a:pt x="2604" y="2307"/>
                  </a:lnTo>
                  <a:lnTo>
                    <a:pt x="2606" y="2348"/>
                  </a:lnTo>
                  <a:lnTo>
                    <a:pt x="2606" y="2380"/>
                  </a:lnTo>
                  <a:lnTo>
                    <a:pt x="2606" y="2401"/>
                  </a:lnTo>
                  <a:lnTo>
                    <a:pt x="2602" y="2439"/>
                  </a:lnTo>
                  <a:lnTo>
                    <a:pt x="2594" y="2476"/>
                  </a:lnTo>
                  <a:lnTo>
                    <a:pt x="2578" y="2510"/>
                  </a:lnTo>
                  <a:lnTo>
                    <a:pt x="2557" y="2542"/>
                  </a:lnTo>
                  <a:lnTo>
                    <a:pt x="2531" y="2570"/>
                  </a:lnTo>
                  <a:lnTo>
                    <a:pt x="2500" y="2592"/>
                  </a:lnTo>
                  <a:lnTo>
                    <a:pt x="2467" y="2610"/>
                  </a:lnTo>
                  <a:lnTo>
                    <a:pt x="2430" y="2622"/>
                  </a:lnTo>
                  <a:lnTo>
                    <a:pt x="2393" y="2629"/>
                  </a:lnTo>
                  <a:lnTo>
                    <a:pt x="2353" y="2627"/>
                  </a:lnTo>
                  <a:lnTo>
                    <a:pt x="1522" y="2538"/>
                  </a:lnTo>
                  <a:lnTo>
                    <a:pt x="1477" y="2530"/>
                  </a:lnTo>
                  <a:lnTo>
                    <a:pt x="1437" y="2512"/>
                  </a:lnTo>
                  <a:lnTo>
                    <a:pt x="1401" y="2486"/>
                  </a:lnTo>
                  <a:lnTo>
                    <a:pt x="1369" y="2455"/>
                  </a:lnTo>
                  <a:lnTo>
                    <a:pt x="1347" y="2418"/>
                  </a:lnTo>
                  <a:lnTo>
                    <a:pt x="1329" y="2378"/>
                  </a:lnTo>
                  <a:lnTo>
                    <a:pt x="1320" y="2335"/>
                  </a:lnTo>
                  <a:lnTo>
                    <a:pt x="1320" y="2287"/>
                  </a:lnTo>
                  <a:lnTo>
                    <a:pt x="1331" y="2244"/>
                  </a:lnTo>
                  <a:lnTo>
                    <a:pt x="1348" y="2202"/>
                  </a:lnTo>
                  <a:lnTo>
                    <a:pt x="1373" y="2166"/>
                  </a:lnTo>
                  <a:lnTo>
                    <a:pt x="1404" y="2136"/>
                  </a:lnTo>
                  <a:lnTo>
                    <a:pt x="1441" y="2112"/>
                  </a:lnTo>
                  <a:lnTo>
                    <a:pt x="1481" y="2094"/>
                  </a:lnTo>
                  <a:lnTo>
                    <a:pt x="1524" y="2085"/>
                  </a:lnTo>
                  <a:lnTo>
                    <a:pt x="1571" y="2085"/>
                  </a:lnTo>
                  <a:lnTo>
                    <a:pt x="2150" y="2148"/>
                  </a:lnTo>
                  <a:lnTo>
                    <a:pt x="2150" y="2105"/>
                  </a:lnTo>
                  <a:lnTo>
                    <a:pt x="2150" y="2068"/>
                  </a:lnTo>
                  <a:lnTo>
                    <a:pt x="2148" y="2040"/>
                  </a:lnTo>
                  <a:lnTo>
                    <a:pt x="2148" y="2019"/>
                  </a:lnTo>
                  <a:lnTo>
                    <a:pt x="2148" y="2002"/>
                  </a:lnTo>
                  <a:lnTo>
                    <a:pt x="2148" y="1990"/>
                  </a:lnTo>
                  <a:lnTo>
                    <a:pt x="2148" y="1979"/>
                  </a:lnTo>
                  <a:lnTo>
                    <a:pt x="2148" y="1969"/>
                  </a:lnTo>
                  <a:lnTo>
                    <a:pt x="2148" y="1958"/>
                  </a:lnTo>
                  <a:lnTo>
                    <a:pt x="2148" y="1946"/>
                  </a:lnTo>
                  <a:lnTo>
                    <a:pt x="2148" y="1932"/>
                  </a:lnTo>
                  <a:lnTo>
                    <a:pt x="2148" y="1913"/>
                  </a:lnTo>
                  <a:lnTo>
                    <a:pt x="2148" y="1887"/>
                  </a:lnTo>
                  <a:lnTo>
                    <a:pt x="2148" y="1856"/>
                  </a:lnTo>
                  <a:lnTo>
                    <a:pt x="2148" y="1815"/>
                  </a:lnTo>
                  <a:lnTo>
                    <a:pt x="2148" y="1765"/>
                  </a:lnTo>
                  <a:lnTo>
                    <a:pt x="2146" y="1706"/>
                  </a:lnTo>
                  <a:lnTo>
                    <a:pt x="2146" y="1633"/>
                  </a:lnTo>
                  <a:lnTo>
                    <a:pt x="2146" y="1633"/>
                  </a:lnTo>
                  <a:lnTo>
                    <a:pt x="2143" y="1613"/>
                  </a:lnTo>
                  <a:lnTo>
                    <a:pt x="2132" y="1599"/>
                  </a:lnTo>
                  <a:lnTo>
                    <a:pt x="2118" y="1591"/>
                  </a:lnTo>
                  <a:lnTo>
                    <a:pt x="2101" y="1587"/>
                  </a:lnTo>
                  <a:lnTo>
                    <a:pt x="2083" y="1591"/>
                  </a:lnTo>
                  <a:lnTo>
                    <a:pt x="2068" y="1599"/>
                  </a:lnTo>
                  <a:lnTo>
                    <a:pt x="2059" y="1615"/>
                  </a:lnTo>
                  <a:lnTo>
                    <a:pt x="2055" y="1633"/>
                  </a:lnTo>
                  <a:lnTo>
                    <a:pt x="2055" y="1948"/>
                  </a:lnTo>
                  <a:lnTo>
                    <a:pt x="2050" y="1948"/>
                  </a:lnTo>
                  <a:lnTo>
                    <a:pt x="2035" y="1946"/>
                  </a:lnTo>
                  <a:lnTo>
                    <a:pt x="2014" y="1944"/>
                  </a:lnTo>
                  <a:lnTo>
                    <a:pt x="1991" y="1941"/>
                  </a:lnTo>
                  <a:lnTo>
                    <a:pt x="1967" y="1939"/>
                  </a:lnTo>
                  <a:lnTo>
                    <a:pt x="1946" y="1936"/>
                  </a:lnTo>
                  <a:lnTo>
                    <a:pt x="1932" y="1934"/>
                  </a:lnTo>
                  <a:lnTo>
                    <a:pt x="1925" y="1934"/>
                  </a:lnTo>
                  <a:lnTo>
                    <a:pt x="1759" y="1323"/>
                  </a:lnTo>
                  <a:lnTo>
                    <a:pt x="1744" y="1282"/>
                  </a:lnTo>
                  <a:lnTo>
                    <a:pt x="1725" y="1251"/>
                  </a:lnTo>
                  <a:lnTo>
                    <a:pt x="1698" y="1225"/>
                  </a:lnTo>
                  <a:lnTo>
                    <a:pt x="1671" y="1204"/>
                  </a:lnTo>
                  <a:lnTo>
                    <a:pt x="1639" y="1190"/>
                  </a:lnTo>
                  <a:lnTo>
                    <a:pt x="1604" y="1183"/>
                  </a:lnTo>
                  <a:lnTo>
                    <a:pt x="1571" y="1183"/>
                  </a:lnTo>
                  <a:lnTo>
                    <a:pt x="1536" y="1188"/>
                  </a:lnTo>
                  <a:lnTo>
                    <a:pt x="1235" y="1270"/>
                  </a:lnTo>
                  <a:lnTo>
                    <a:pt x="937" y="1352"/>
                  </a:lnTo>
                  <a:lnTo>
                    <a:pt x="904" y="1364"/>
                  </a:lnTo>
                  <a:lnTo>
                    <a:pt x="874" y="1382"/>
                  </a:lnTo>
                  <a:lnTo>
                    <a:pt x="850" y="1406"/>
                  </a:lnTo>
                  <a:lnTo>
                    <a:pt x="829" y="1434"/>
                  </a:lnTo>
                  <a:lnTo>
                    <a:pt x="813" y="1465"/>
                  </a:lnTo>
                  <a:lnTo>
                    <a:pt x="807" y="1500"/>
                  </a:lnTo>
                  <a:lnTo>
                    <a:pt x="773" y="1488"/>
                  </a:lnTo>
                  <a:lnTo>
                    <a:pt x="732" y="1472"/>
                  </a:lnTo>
                  <a:lnTo>
                    <a:pt x="683" y="1455"/>
                  </a:lnTo>
                  <a:lnTo>
                    <a:pt x="629" y="1434"/>
                  </a:lnTo>
                  <a:lnTo>
                    <a:pt x="571" y="1411"/>
                  </a:lnTo>
                  <a:lnTo>
                    <a:pt x="510" y="1389"/>
                  </a:lnTo>
                  <a:lnTo>
                    <a:pt x="449" y="1366"/>
                  </a:lnTo>
                  <a:lnTo>
                    <a:pt x="390" y="1343"/>
                  </a:lnTo>
                  <a:lnTo>
                    <a:pt x="331" y="1321"/>
                  </a:lnTo>
                  <a:lnTo>
                    <a:pt x="277" y="1300"/>
                  </a:lnTo>
                  <a:lnTo>
                    <a:pt x="226" y="1281"/>
                  </a:lnTo>
                  <a:lnTo>
                    <a:pt x="183" y="1265"/>
                  </a:lnTo>
                  <a:lnTo>
                    <a:pt x="146" y="1251"/>
                  </a:lnTo>
                  <a:lnTo>
                    <a:pt x="108" y="1232"/>
                  </a:lnTo>
                  <a:lnTo>
                    <a:pt x="75" y="1206"/>
                  </a:lnTo>
                  <a:lnTo>
                    <a:pt x="45" y="1174"/>
                  </a:lnTo>
                  <a:lnTo>
                    <a:pt x="23" y="1140"/>
                  </a:lnTo>
                  <a:lnTo>
                    <a:pt x="9" y="1100"/>
                  </a:lnTo>
                  <a:lnTo>
                    <a:pt x="0" y="1056"/>
                  </a:lnTo>
                  <a:lnTo>
                    <a:pt x="2" y="1014"/>
                  </a:lnTo>
                  <a:lnTo>
                    <a:pt x="9" y="972"/>
                  </a:lnTo>
                  <a:lnTo>
                    <a:pt x="26" y="934"/>
                  </a:lnTo>
                  <a:lnTo>
                    <a:pt x="49" y="898"/>
                  </a:lnTo>
                  <a:lnTo>
                    <a:pt x="671" y="110"/>
                  </a:lnTo>
                  <a:lnTo>
                    <a:pt x="704" y="77"/>
                  </a:lnTo>
                  <a:lnTo>
                    <a:pt x="740" y="51"/>
                  </a:lnTo>
                  <a:lnTo>
                    <a:pt x="780" y="34"/>
                  </a:lnTo>
                  <a:lnTo>
                    <a:pt x="824" y="25"/>
                  </a:lnTo>
                  <a:lnTo>
                    <a:pt x="867" y="23"/>
                  </a:lnTo>
                  <a:lnTo>
                    <a:pt x="911" y="32"/>
                  </a:lnTo>
                  <a:lnTo>
                    <a:pt x="953" y="48"/>
                  </a:lnTo>
                  <a:lnTo>
                    <a:pt x="991" y="72"/>
                  </a:lnTo>
                  <a:lnTo>
                    <a:pt x="1019" y="100"/>
                  </a:lnTo>
                  <a:lnTo>
                    <a:pt x="1043" y="129"/>
                  </a:lnTo>
                  <a:lnTo>
                    <a:pt x="1059" y="162"/>
                  </a:lnTo>
                  <a:lnTo>
                    <a:pt x="1071" y="199"/>
                  </a:lnTo>
                  <a:lnTo>
                    <a:pt x="1111" y="150"/>
                  </a:lnTo>
                  <a:lnTo>
                    <a:pt x="1157" y="107"/>
                  </a:lnTo>
                  <a:lnTo>
                    <a:pt x="1209" y="70"/>
                  </a:lnTo>
                  <a:lnTo>
                    <a:pt x="1265" y="41"/>
                  </a:lnTo>
                  <a:lnTo>
                    <a:pt x="1324" y="20"/>
                  </a:lnTo>
                  <a:lnTo>
                    <a:pt x="1388" y="6"/>
                  </a:lnTo>
                  <a:lnTo>
                    <a:pt x="14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3" name="Freeform 440">
              <a:extLst>
                <a:ext uri="{FF2B5EF4-FFF2-40B4-BE49-F238E27FC236}">
                  <a16:creationId xmlns:a16="http://schemas.microsoft.com/office/drawing/2014/main" id="{9D07FE4B-72AB-9FB2-25AC-CCEEAEF24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6205"/>
              <a:ext cx="375" cy="401"/>
            </a:xfrm>
            <a:custGeom>
              <a:avLst/>
              <a:gdLst>
                <a:gd name="T0" fmla="*/ 599 w 749"/>
                <a:gd name="T1" fmla="*/ 0 h 803"/>
                <a:gd name="T2" fmla="*/ 749 w 749"/>
                <a:gd name="T3" fmla="*/ 550 h 803"/>
                <a:gd name="T4" fmla="*/ 606 w 749"/>
                <a:gd name="T5" fmla="*/ 536 h 803"/>
                <a:gd name="T6" fmla="*/ 544 w 749"/>
                <a:gd name="T7" fmla="*/ 534 h 803"/>
                <a:gd name="T8" fmla="*/ 483 w 749"/>
                <a:gd name="T9" fmla="*/ 541 h 803"/>
                <a:gd name="T10" fmla="*/ 423 w 749"/>
                <a:gd name="T11" fmla="*/ 557 h 803"/>
                <a:gd name="T12" fmla="*/ 368 w 749"/>
                <a:gd name="T13" fmla="*/ 581 h 803"/>
                <a:gd name="T14" fmla="*/ 317 w 749"/>
                <a:gd name="T15" fmla="*/ 613 h 803"/>
                <a:gd name="T16" fmla="*/ 272 w 749"/>
                <a:gd name="T17" fmla="*/ 651 h 803"/>
                <a:gd name="T18" fmla="*/ 232 w 749"/>
                <a:gd name="T19" fmla="*/ 696 h 803"/>
                <a:gd name="T20" fmla="*/ 199 w 749"/>
                <a:gd name="T21" fmla="*/ 747 h 803"/>
                <a:gd name="T22" fmla="*/ 173 w 749"/>
                <a:gd name="T23" fmla="*/ 803 h 803"/>
                <a:gd name="T24" fmla="*/ 0 w 749"/>
                <a:gd name="T25" fmla="*/ 162 h 803"/>
                <a:gd name="T26" fmla="*/ 599 w 749"/>
                <a:gd name="T27" fmla="*/ 0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9" h="803">
                  <a:moveTo>
                    <a:pt x="599" y="0"/>
                  </a:moveTo>
                  <a:lnTo>
                    <a:pt x="749" y="550"/>
                  </a:lnTo>
                  <a:lnTo>
                    <a:pt x="606" y="536"/>
                  </a:lnTo>
                  <a:lnTo>
                    <a:pt x="544" y="534"/>
                  </a:lnTo>
                  <a:lnTo>
                    <a:pt x="483" y="541"/>
                  </a:lnTo>
                  <a:lnTo>
                    <a:pt x="423" y="557"/>
                  </a:lnTo>
                  <a:lnTo>
                    <a:pt x="368" y="581"/>
                  </a:lnTo>
                  <a:lnTo>
                    <a:pt x="317" y="613"/>
                  </a:lnTo>
                  <a:lnTo>
                    <a:pt x="272" y="651"/>
                  </a:lnTo>
                  <a:lnTo>
                    <a:pt x="232" y="696"/>
                  </a:lnTo>
                  <a:lnTo>
                    <a:pt x="199" y="747"/>
                  </a:lnTo>
                  <a:lnTo>
                    <a:pt x="173" y="803"/>
                  </a:lnTo>
                  <a:lnTo>
                    <a:pt x="0" y="162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cxnSp>
        <p:nvCxnSpPr>
          <p:cNvPr id="42" name="Přímá spojnice 41">
            <a:extLst>
              <a:ext uri="{FF2B5EF4-FFF2-40B4-BE49-F238E27FC236}">
                <a16:creationId xmlns:a16="http://schemas.microsoft.com/office/drawing/2014/main" id="{9D658296-A20F-C075-F120-567A3C3CC3FC}"/>
              </a:ext>
            </a:extLst>
          </p:cNvPr>
          <p:cNvCxnSpPr>
            <a:cxnSpLocks/>
          </p:cNvCxnSpPr>
          <p:nvPr/>
        </p:nvCxnSpPr>
        <p:spPr>
          <a:xfrm>
            <a:off x="334620" y="306485"/>
            <a:ext cx="0" cy="680982"/>
          </a:xfrm>
          <a:prstGeom prst="line">
            <a:avLst/>
          </a:prstGeom>
          <a:ln w="5715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A4632435-2248-002A-4FED-76C170EA0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9EF3F3E-A57B-CCD0-85B0-EA8B5E039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10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FB3D-18BE-414F-AF63-097D4CA8F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A16C952D-9A4B-C721-DD0D-EE394238F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pic>
        <p:nvPicPr>
          <p:cNvPr id="5" name="Obrázek 4" descr="The image depicts a four-panel diagram illustrating the key aspects of a sustainable and accessible urban development, focusing on essential services, infrastructure, and community life.&#10;&#10;Obsah generovaný pomocí AI může být nesprávný.">
            <a:extLst>
              <a:ext uri="{FF2B5EF4-FFF2-40B4-BE49-F238E27FC236}">
                <a16:creationId xmlns:a16="http://schemas.microsoft.com/office/drawing/2014/main" id="{39170FB2-755D-41B6-9EAE-CAD3B6F8DB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734" y="244921"/>
            <a:ext cx="7332133" cy="66130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3354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5EE87BC0-F3D3-AF1D-D494-498AEA319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0" y="4676502"/>
            <a:ext cx="7196814" cy="197684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9DB16CC-01DE-05E8-E98F-E7E224E388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02"/>
          <a:stretch>
            <a:fillRect/>
          </a:stretch>
        </p:blipFill>
        <p:spPr bwMode="auto">
          <a:xfrm>
            <a:off x="222038" y="278341"/>
            <a:ext cx="4095962" cy="37166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58927CBC-042B-5BFC-1D28-6D1A35A9D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478" y="0"/>
            <a:ext cx="5185522" cy="6858000"/>
          </a:xfrm>
          <a:prstGeom prst="rect">
            <a:avLst/>
          </a:prstGeom>
        </p:spPr>
      </p:pic>
      <p:sp>
        <p:nvSpPr>
          <p:cNvPr id="10" name="Šipka: dolů 9">
            <a:extLst>
              <a:ext uri="{FF2B5EF4-FFF2-40B4-BE49-F238E27FC236}">
                <a16:creationId xmlns:a16="http://schemas.microsoft.com/office/drawing/2014/main" id="{152936AB-A729-ED10-D7F6-CA8D31C2375A}"/>
              </a:ext>
            </a:extLst>
          </p:cNvPr>
          <p:cNvSpPr/>
          <p:nvPr/>
        </p:nvSpPr>
        <p:spPr>
          <a:xfrm>
            <a:off x="1930400" y="3910147"/>
            <a:ext cx="609600" cy="848119"/>
          </a:xfrm>
          <a:prstGeom prst="down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1364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205A8-572E-3201-42EC-618ABFA5A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Šipka: dolů 9">
            <a:extLst>
              <a:ext uri="{FF2B5EF4-FFF2-40B4-BE49-F238E27FC236}">
                <a16:creationId xmlns:a16="http://schemas.microsoft.com/office/drawing/2014/main" id="{93A7B88B-0AB0-9298-66EE-8C7D2FC991B0}"/>
              </a:ext>
            </a:extLst>
          </p:cNvPr>
          <p:cNvSpPr/>
          <p:nvPr/>
        </p:nvSpPr>
        <p:spPr>
          <a:xfrm>
            <a:off x="1930400" y="3757455"/>
            <a:ext cx="609600" cy="848119"/>
          </a:xfrm>
          <a:prstGeom prst="down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8FF60A3B-DF67-301F-93C8-F72524C940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39"/>
          <a:stretch>
            <a:fillRect/>
          </a:stretch>
        </p:blipFill>
        <p:spPr bwMode="auto">
          <a:xfrm>
            <a:off x="228282" y="238520"/>
            <a:ext cx="4155337" cy="3715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8E06B43-B0B2-B698-6CFE-0533E3966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5574"/>
            <a:ext cx="6971258" cy="225242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126EC34-DB67-A6AD-A183-708259757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715" y="0"/>
            <a:ext cx="5551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3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74572-F63F-579C-5B54-6E143A6E2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Šipka: dolů 9">
            <a:extLst>
              <a:ext uri="{FF2B5EF4-FFF2-40B4-BE49-F238E27FC236}">
                <a16:creationId xmlns:a16="http://schemas.microsoft.com/office/drawing/2014/main" id="{4B95DE92-8725-F329-A770-6CC4FD3379F4}"/>
              </a:ext>
            </a:extLst>
          </p:cNvPr>
          <p:cNvSpPr/>
          <p:nvPr/>
        </p:nvSpPr>
        <p:spPr>
          <a:xfrm>
            <a:off x="1930400" y="3910147"/>
            <a:ext cx="609600" cy="848119"/>
          </a:xfrm>
          <a:prstGeom prst="down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0B1CCE6-D7CF-0AA9-201F-986EA5FE2C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7"/>
          <a:stretch>
            <a:fillRect/>
          </a:stretch>
        </p:blipFill>
        <p:spPr bwMode="auto">
          <a:xfrm>
            <a:off x="171238" y="132351"/>
            <a:ext cx="4124904" cy="3715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C553174-75AB-19E6-C62D-457C4C0B2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58266"/>
            <a:ext cx="6403837" cy="138853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CB49F62-55DF-1269-1297-16018D834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939" y="70157"/>
            <a:ext cx="5811061" cy="53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04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3F24A-7303-42CE-14C1-51DB79308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Šipka: dolů 9">
            <a:extLst>
              <a:ext uri="{FF2B5EF4-FFF2-40B4-BE49-F238E27FC236}">
                <a16:creationId xmlns:a16="http://schemas.microsoft.com/office/drawing/2014/main" id="{87063BAA-3E56-E373-9D8D-75195E6AA7C5}"/>
              </a:ext>
            </a:extLst>
          </p:cNvPr>
          <p:cNvSpPr/>
          <p:nvPr/>
        </p:nvSpPr>
        <p:spPr>
          <a:xfrm>
            <a:off x="1935530" y="3695565"/>
            <a:ext cx="502870" cy="630901"/>
          </a:xfrm>
          <a:prstGeom prst="downArrow">
            <a:avLst/>
          </a:prstGeom>
          <a:solidFill>
            <a:srgbClr val="D600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AF6127D-52CE-08E1-2A00-12A89F3772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45"/>
          <a:stretch>
            <a:fillRect/>
          </a:stretch>
        </p:blipFill>
        <p:spPr bwMode="auto">
          <a:xfrm>
            <a:off x="148379" y="132351"/>
            <a:ext cx="4183902" cy="3715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8FACEB1-C379-350D-43D3-5E147F23F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0" y="4391698"/>
            <a:ext cx="5849166" cy="233395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3FE0C8E-42EF-2131-57EB-050C83DA5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8686" y="0"/>
            <a:ext cx="5820587" cy="565573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08A78CE-08D3-9969-80DC-4845744DA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9269" y="5655733"/>
            <a:ext cx="5830114" cy="293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62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EB32-5F92-C397-DDFF-029F2A404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62728389-632C-3FEF-2D39-338CF797A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>
                <a:latin typeface="Montserrat ExtraBold" pitchFamily="2" charset="-18"/>
              </a:rPr>
              <a:t>IMPLEMENTAČNÍ ČÁST SPRM</a:t>
            </a:r>
          </a:p>
        </p:txBody>
      </p:sp>
    </p:spTree>
    <p:extLst>
      <p:ext uri="{BB962C8B-B14F-4D97-AF65-F5344CB8AC3E}">
        <p14:creationId xmlns:p14="http://schemas.microsoft.com/office/powerpoint/2010/main" val="3472625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31E52-2BD4-5BF2-389B-C13D94525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A0914A1B-835B-9CE1-236C-BD485E028B58}"/>
              </a:ext>
            </a:extLst>
          </p:cNvPr>
          <p:cNvSpPr txBox="1"/>
          <p:nvPr/>
        </p:nvSpPr>
        <p:spPr>
          <a:xfrm>
            <a:off x="468700" y="305245"/>
            <a:ext cx="10910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002060"/>
                </a:solidFill>
                <a:latin typeface="Montserrat ExtraBold" pitchFamily="2" charset="-18"/>
              </a:rPr>
              <a:t>STRUKTURA IMPLEMENTAČNÍ ČÁSTI SPRM</a:t>
            </a:r>
          </a:p>
        </p:txBody>
      </p:sp>
      <p:sp>
        <p:nvSpPr>
          <p:cNvPr id="35" name="Oval 3">
            <a:extLst>
              <a:ext uri="{FF2B5EF4-FFF2-40B4-BE49-F238E27FC236}">
                <a16:creationId xmlns:a16="http://schemas.microsoft.com/office/drawing/2014/main" id="{239B30DF-1724-B4FA-9A62-D3A9BD9DE8DF}"/>
              </a:ext>
            </a:extLst>
          </p:cNvPr>
          <p:cNvSpPr/>
          <p:nvPr/>
        </p:nvSpPr>
        <p:spPr bwMode="auto">
          <a:xfrm>
            <a:off x="5328746" y="3349089"/>
            <a:ext cx="1534509" cy="153450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5867" dirty="0">
              <a:solidFill>
                <a:schemeClr val="bg1"/>
              </a:solidFill>
            </a:endParaRPr>
          </a:p>
        </p:txBody>
      </p:sp>
      <p:grpSp>
        <p:nvGrpSpPr>
          <p:cNvPr id="36" name="Group 395">
            <a:extLst>
              <a:ext uri="{FF2B5EF4-FFF2-40B4-BE49-F238E27FC236}">
                <a16:creationId xmlns:a16="http://schemas.microsoft.com/office/drawing/2014/main" id="{43E9E1E6-0423-2333-08F5-AD4371F49ED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66592" y="5780415"/>
            <a:ext cx="355987" cy="360947"/>
            <a:chOff x="790" y="4742"/>
            <a:chExt cx="2871" cy="2911"/>
          </a:xfrm>
          <a:solidFill>
            <a:schemeClr val="bg1"/>
          </a:solidFill>
        </p:grpSpPr>
        <p:sp>
          <p:nvSpPr>
            <p:cNvPr id="37" name="Freeform 397">
              <a:extLst>
                <a:ext uri="{FF2B5EF4-FFF2-40B4-BE49-F238E27FC236}">
                  <a16:creationId xmlns:a16="http://schemas.microsoft.com/office/drawing/2014/main" id="{DCB0B211-FD38-6D27-F050-F7869C5FB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" y="6492"/>
              <a:ext cx="277" cy="1161"/>
            </a:xfrm>
            <a:custGeom>
              <a:avLst/>
              <a:gdLst>
                <a:gd name="T0" fmla="*/ 554 w 554"/>
                <a:gd name="T1" fmla="*/ 0 h 2321"/>
                <a:gd name="T2" fmla="*/ 554 w 554"/>
                <a:gd name="T3" fmla="*/ 2043 h 2321"/>
                <a:gd name="T4" fmla="*/ 550 w 554"/>
                <a:gd name="T5" fmla="*/ 2093 h 2321"/>
                <a:gd name="T6" fmla="*/ 538 w 554"/>
                <a:gd name="T7" fmla="*/ 2141 h 2321"/>
                <a:gd name="T8" fmla="*/ 517 w 554"/>
                <a:gd name="T9" fmla="*/ 2183 h 2321"/>
                <a:gd name="T10" fmla="*/ 490 w 554"/>
                <a:gd name="T11" fmla="*/ 2222 h 2321"/>
                <a:gd name="T12" fmla="*/ 457 w 554"/>
                <a:gd name="T13" fmla="*/ 2256 h 2321"/>
                <a:gd name="T14" fmla="*/ 418 w 554"/>
                <a:gd name="T15" fmla="*/ 2284 h 2321"/>
                <a:gd name="T16" fmla="*/ 373 w 554"/>
                <a:gd name="T17" fmla="*/ 2304 h 2321"/>
                <a:gd name="T18" fmla="*/ 327 w 554"/>
                <a:gd name="T19" fmla="*/ 2316 h 2321"/>
                <a:gd name="T20" fmla="*/ 278 w 554"/>
                <a:gd name="T21" fmla="*/ 2321 h 2321"/>
                <a:gd name="T22" fmla="*/ 228 w 554"/>
                <a:gd name="T23" fmla="*/ 2316 h 2321"/>
                <a:gd name="T24" fmla="*/ 180 w 554"/>
                <a:gd name="T25" fmla="*/ 2304 h 2321"/>
                <a:gd name="T26" fmla="*/ 138 w 554"/>
                <a:gd name="T27" fmla="*/ 2284 h 2321"/>
                <a:gd name="T28" fmla="*/ 99 w 554"/>
                <a:gd name="T29" fmla="*/ 2256 h 2321"/>
                <a:gd name="T30" fmla="*/ 65 w 554"/>
                <a:gd name="T31" fmla="*/ 2222 h 2321"/>
                <a:gd name="T32" fmla="*/ 37 w 554"/>
                <a:gd name="T33" fmla="*/ 2183 h 2321"/>
                <a:gd name="T34" fmla="*/ 17 w 554"/>
                <a:gd name="T35" fmla="*/ 2141 h 2321"/>
                <a:gd name="T36" fmla="*/ 3 w 554"/>
                <a:gd name="T37" fmla="*/ 2093 h 2321"/>
                <a:gd name="T38" fmla="*/ 0 w 554"/>
                <a:gd name="T39" fmla="*/ 2043 h 2321"/>
                <a:gd name="T40" fmla="*/ 0 w 554"/>
                <a:gd name="T41" fmla="*/ 350 h 2321"/>
                <a:gd name="T42" fmla="*/ 58 w 554"/>
                <a:gd name="T43" fmla="*/ 354 h 2321"/>
                <a:gd name="T44" fmla="*/ 113 w 554"/>
                <a:gd name="T45" fmla="*/ 348 h 2321"/>
                <a:gd name="T46" fmla="*/ 168 w 554"/>
                <a:gd name="T47" fmla="*/ 334 h 2321"/>
                <a:gd name="T48" fmla="*/ 219 w 554"/>
                <a:gd name="T49" fmla="*/ 313 h 2321"/>
                <a:gd name="T50" fmla="*/ 267 w 554"/>
                <a:gd name="T51" fmla="*/ 283 h 2321"/>
                <a:gd name="T52" fmla="*/ 309 w 554"/>
                <a:gd name="T53" fmla="*/ 246 h 2321"/>
                <a:gd name="T54" fmla="*/ 554 w 554"/>
                <a:gd name="T55" fmla="*/ 0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4" h="2321">
                  <a:moveTo>
                    <a:pt x="554" y="0"/>
                  </a:moveTo>
                  <a:lnTo>
                    <a:pt x="554" y="2043"/>
                  </a:lnTo>
                  <a:lnTo>
                    <a:pt x="550" y="2093"/>
                  </a:lnTo>
                  <a:lnTo>
                    <a:pt x="538" y="2141"/>
                  </a:lnTo>
                  <a:lnTo>
                    <a:pt x="517" y="2183"/>
                  </a:lnTo>
                  <a:lnTo>
                    <a:pt x="490" y="2222"/>
                  </a:lnTo>
                  <a:lnTo>
                    <a:pt x="457" y="2256"/>
                  </a:lnTo>
                  <a:lnTo>
                    <a:pt x="418" y="2284"/>
                  </a:lnTo>
                  <a:lnTo>
                    <a:pt x="373" y="2304"/>
                  </a:lnTo>
                  <a:lnTo>
                    <a:pt x="327" y="2316"/>
                  </a:lnTo>
                  <a:lnTo>
                    <a:pt x="278" y="2321"/>
                  </a:lnTo>
                  <a:lnTo>
                    <a:pt x="228" y="2316"/>
                  </a:lnTo>
                  <a:lnTo>
                    <a:pt x="180" y="2304"/>
                  </a:lnTo>
                  <a:lnTo>
                    <a:pt x="138" y="2284"/>
                  </a:lnTo>
                  <a:lnTo>
                    <a:pt x="99" y="2256"/>
                  </a:lnTo>
                  <a:lnTo>
                    <a:pt x="65" y="2222"/>
                  </a:lnTo>
                  <a:lnTo>
                    <a:pt x="37" y="2183"/>
                  </a:lnTo>
                  <a:lnTo>
                    <a:pt x="17" y="2141"/>
                  </a:lnTo>
                  <a:lnTo>
                    <a:pt x="3" y="2093"/>
                  </a:lnTo>
                  <a:lnTo>
                    <a:pt x="0" y="2043"/>
                  </a:lnTo>
                  <a:lnTo>
                    <a:pt x="0" y="350"/>
                  </a:lnTo>
                  <a:lnTo>
                    <a:pt x="58" y="354"/>
                  </a:lnTo>
                  <a:lnTo>
                    <a:pt x="113" y="348"/>
                  </a:lnTo>
                  <a:lnTo>
                    <a:pt x="168" y="334"/>
                  </a:lnTo>
                  <a:lnTo>
                    <a:pt x="219" y="313"/>
                  </a:lnTo>
                  <a:lnTo>
                    <a:pt x="267" y="283"/>
                  </a:lnTo>
                  <a:lnTo>
                    <a:pt x="309" y="246"/>
                  </a:lnTo>
                  <a:lnTo>
                    <a:pt x="5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398">
              <a:extLst>
                <a:ext uri="{FF2B5EF4-FFF2-40B4-BE49-F238E27FC236}">
                  <a16:creationId xmlns:a16="http://schemas.microsoft.com/office/drawing/2014/main" id="{AC0D88C0-B16F-6A4A-AEFE-584AE04D8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5297"/>
              <a:ext cx="519" cy="1238"/>
            </a:xfrm>
            <a:custGeom>
              <a:avLst/>
              <a:gdLst>
                <a:gd name="T0" fmla="*/ 788 w 1038"/>
                <a:gd name="T1" fmla="*/ 0 h 2476"/>
                <a:gd name="T2" fmla="*/ 806 w 1038"/>
                <a:gd name="T3" fmla="*/ 48 h 2476"/>
                <a:gd name="T4" fmla="*/ 836 w 1038"/>
                <a:gd name="T5" fmla="*/ 124 h 2476"/>
                <a:gd name="T6" fmla="*/ 873 w 1038"/>
                <a:gd name="T7" fmla="*/ 219 h 2476"/>
                <a:gd name="T8" fmla="*/ 914 w 1038"/>
                <a:gd name="T9" fmla="*/ 324 h 2476"/>
                <a:gd name="T10" fmla="*/ 955 w 1038"/>
                <a:gd name="T11" fmla="*/ 430 h 2476"/>
                <a:gd name="T12" fmla="*/ 990 w 1038"/>
                <a:gd name="T13" fmla="*/ 526 h 2476"/>
                <a:gd name="T14" fmla="*/ 1021 w 1038"/>
                <a:gd name="T15" fmla="*/ 602 h 2476"/>
                <a:gd name="T16" fmla="*/ 1038 w 1038"/>
                <a:gd name="T17" fmla="*/ 650 h 2476"/>
                <a:gd name="T18" fmla="*/ 939 w 1038"/>
                <a:gd name="T19" fmla="*/ 598 h 2476"/>
                <a:gd name="T20" fmla="*/ 829 w 1038"/>
                <a:gd name="T21" fmla="*/ 581 h 2476"/>
                <a:gd name="T22" fmla="*/ 721 w 1038"/>
                <a:gd name="T23" fmla="*/ 595 h 2476"/>
                <a:gd name="T24" fmla="*/ 620 w 1038"/>
                <a:gd name="T25" fmla="*/ 641 h 2476"/>
                <a:gd name="T26" fmla="*/ 564 w 1038"/>
                <a:gd name="T27" fmla="*/ 568 h 2476"/>
                <a:gd name="T28" fmla="*/ 560 w 1038"/>
                <a:gd name="T29" fmla="*/ 529 h 2476"/>
                <a:gd name="T30" fmla="*/ 535 w 1038"/>
                <a:gd name="T31" fmla="*/ 505 h 2476"/>
                <a:gd name="T32" fmla="*/ 500 w 1038"/>
                <a:gd name="T33" fmla="*/ 505 h 2476"/>
                <a:gd name="T34" fmla="*/ 475 w 1038"/>
                <a:gd name="T35" fmla="*/ 529 h 2476"/>
                <a:gd name="T36" fmla="*/ 471 w 1038"/>
                <a:gd name="T37" fmla="*/ 547 h 2476"/>
                <a:gd name="T38" fmla="*/ 459 w 1038"/>
                <a:gd name="T39" fmla="*/ 2293 h 2476"/>
                <a:gd name="T40" fmla="*/ 424 w 1038"/>
                <a:gd name="T41" fmla="*/ 2375 h 2476"/>
                <a:gd name="T42" fmla="*/ 360 w 1038"/>
                <a:gd name="T43" fmla="*/ 2437 h 2476"/>
                <a:gd name="T44" fmla="*/ 278 w 1038"/>
                <a:gd name="T45" fmla="*/ 2472 h 2476"/>
                <a:gd name="T46" fmla="*/ 231 w 1038"/>
                <a:gd name="T47" fmla="*/ 2476 h 2476"/>
                <a:gd name="T48" fmla="*/ 140 w 1038"/>
                <a:gd name="T49" fmla="*/ 2458 h 2476"/>
                <a:gd name="T50" fmla="*/ 68 w 1038"/>
                <a:gd name="T51" fmla="*/ 2408 h 2476"/>
                <a:gd name="T52" fmla="*/ 18 w 1038"/>
                <a:gd name="T53" fmla="*/ 2334 h 2476"/>
                <a:gd name="T54" fmla="*/ 0 w 1038"/>
                <a:gd name="T55" fmla="*/ 2244 h 2476"/>
                <a:gd name="T56" fmla="*/ 2 w 1038"/>
                <a:gd name="T57" fmla="*/ 2061 h 2476"/>
                <a:gd name="T58" fmla="*/ 4 w 1038"/>
                <a:gd name="T59" fmla="*/ 1734 h 2476"/>
                <a:gd name="T60" fmla="*/ 4 w 1038"/>
                <a:gd name="T61" fmla="*/ 1457 h 2476"/>
                <a:gd name="T62" fmla="*/ 6 w 1038"/>
                <a:gd name="T63" fmla="*/ 1225 h 2476"/>
                <a:gd name="T64" fmla="*/ 6 w 1038"/>
                <a:gd name="T65" fmla="*/ 1036 h 2476"/>
                <a:gd name="T66" fmla="*/ 7 w 1038"/>
                <a:gd name="T67" fmla="*/ 884 h 2476"/>
                <a:gd name="T68" fmla="*/ 7 w 1038"/>
                <a:gd name="T69" fmla="*/ 763 h 2476"/>
                <a:gd name="T70" fmla="*/ 9 w 1038"/>
                <a:gd name="T71" fmla="*/ 673 h 2476"/>
                <a:gd name="T72" fmla="*/ 9 w 1038"/>
                <a:gd name="T73" fmla="*/ 607 h 2476"/>
                <a:gd name="T74" fmla="*/ 9 w 1038"/>
                <a:gd name="T75" fmla="*/ 561 h 2476"/>
                <a:gd name="T76" fmla="*/ 9 w 1038"/>
                <a:gd name="T77" fmla="*/ 533 h 2476"/>
                <a:gd name="T78" fmla="*/ 9 w 1038"/>
                <a:gd name="T79" fmla="*/ 515 h 2476"/>
                <a:gd name="T80" fmla="*/ 11 w 1038"/>
                <a:gd name="T81" fmla="*/ 506 h 2476"/>
                <a:gd name="T82" fmla="*/ 11 w 1038"/>
                <a:gd name="T83" fmla="*/ 499 h 2476"/>
                <a:gd name="T84" fmla="*/ 13 w 1038"/>
                <a:gd name="T85" fmla="*/ 494 h 2476"/>
                <a:gd name="T86" fmla="*/ 46 w 1038"/>
                <a:gd name="T87" fmla="*/ 351 h 2476"/>
                <a:gd name="T88" fmla="*/ 115 w 1038"/>
                <a:gd name="T89" fmla="*/ 223 h 2476"/>
                <a:gd name="T90" fmla="*/ 216 w 1038"/>
                <a:gd name="T91" fmla="*/ 120 h 2476"/>
                <a:gd name="T92" fmla="*/ 339 w 1038"/>
                <a:gd name="T93" fmla="*/ 46 h 2476"/>
                <a:gd name="T94" fmla="*/ 480 w 1038"/>
                <a:gd name="T95" fmla="*/ 5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8" h="2476">
                  <a:moveTo>
                    <a:pt x="556" y="0"/>
                  </a:moveTo>
                  <a:lnTo>
                    <a:pt x="788" y="0"/>
                  </a:lnTo>
                  <a:lnTo>
                    <a:pt x="796" y="19"/>
                  </a:lnTo>
                  <a:lnTo>
                    <a:pt x="806" y="48"/>
                  </a:lnTo>
                  <a:lnTo>
                    <a:pt x="820" y="81"/>
                  </a:lnTo>
                  <a:lnTo>
                    <a:pt x="836" y="124"/>
                  </a:lnTo>
                  <a:lnTo>
                    <a:pt x="854" y="170"/>
                  </a:lnTo>
                  <a:lnTo>
                    <a:pt x="873" y="219"/>
                  </a:lnTo>
                  <a:lnTo>
                    <a:pt x="893" y="271"/>
                  </a:lnTo>
                  <a:lnTo>
                    <a:pt x="914" y="324"/>
                  </a:lnTo>
                  <a:lnTo>
                    <a:pt x="934" y="379"/>
                  </a:lnTo>
                  <a:lnTo>
                    <a:pt x="955" y="430"/>
                  </a:lnTo>
                  <a:lnTo>
                    <a:pt x="973" y="480"/>
                  </a:lnTo>
                  <a:lnTo>
                    <a:pt x="990" y="526"/>
                  </a:lnTo>
                  <a:lnTo>
                    <a:pt x="1006" y="567"/>
                  </a:lnTo>
                  <a:lnTo>
                    <a:pt x="1021" y="602"/>
                  </a:lnTo>
                  <a:lnTo>
                    <a:pt x="1031" y="630"/>
                  </a:lnTo>
                  <a:lnTo>
                    <a:pt x="1038" y="650"/>
                  </a:lnTo>
                  <a:lnTo>
                    <a:pt x="990" y="620"/>
                  </a:lnTo>
                  <a:lnTo>
                    <a:pt x="939" y="598"/>
                  </a:lnTo>
                  <a:lnTo>
                    <a:pt x="884" y="586"/>
                  </a:lnTo>
                  <a:lnTo>
                    <a:pt x="829" y="581"/>
                  </a:lnTo>
                  <a:lnTo>
                    <a:pt x="774" y="583"/>
                  </a:lnTo>
                  <a:lnTo>
                    <a:pt x="721" y="595"/>
                  </a:lnTo>
                  <a:lnTo>
                    <a:pt x="670" y="614"/>
                  </a:lnTo>
                  <a:lnTo>
                    <a:pt x="620" y="641"/>
                  </a:lnTo>
                  <a:lnTo>
                    <a:pt x="594" y="604"/>
                  </a:lnTo>
                  <a:lnTo>
                    <a:pt x="564" y="568"/>
                  </a:lnTo>
                  <a:lnTo>
                    <a:pt x="564" y="547"/>
                  </a:lnTo>
                  <a:lnTo>
                    <a:pt x="560" y="529"/>
                  </a:lnTo>
                  <a:lnTo>
                    <a:pt x="549" y="515"/>
                  </a:lnTo>
                  <a:lnTo>
                    <a:pt x="535" y="505"/>
                  </a:lnTo>
                  <a:lnTo>
                    <a:pt x="517" y="501"/>
                  </a:lnTo>
                  <a:lnTo>
                    <a:pt x="500" y="505"/>
                  </a:lnTo>
                  <a:lnTo>
                    <a:pt x="486" y="515"/>
                  </a:lnTo>
                  <a:lnTo>
                    <a:pt x="475" y="529"/>
                  </a:lnTo>
                  <a:lnTo>
                    <a:pt x="471" y="547"/>
                  </a:lnTo>
                  <a:lnTo>
                    <a:pt x="471" y="547"/>
                  </a:lnTo>
                  <a:lnTo>
                    <a:pt x="463" y="2245"/>
                  </a:lnTo>
                  <a:lnTo>
                    <a:pt x="459" y="2293"/>
                  </a:lnTo>
                  <a:lnTo>
                    <a:pt x="445" y="2336"/>
                  </a:lnTo>
                  <a:lnTo>
                    <a:pt x="424" y="2375"/>
                  </a:lnTo>
                  <a:lnTo>
                    <a:pt x="395" y="2408"/>
                  </a:lnTo>
                  <a:lnTo>
                    <a:pt x="360" y="2437"/>
                  </a:lnTo>
                  <a:lnTo>
                    <a:pt x="321" y="2458"/>
                  </a:lnTo>
                  <a:lnTo>
                    <a:pt x="278" y="2472"/>
                  </a:lnTo>
                  <a:lnTo>
                    <a:pt x="232" y="2476"/>
                  </a:lnTo>
                  <a:lnTo>
                    <a:pt x="231" y="2476"/>
                  </a:lnTo>
                  <a:lnTo>
                    <a:pt x="184" y="2472"/>
                  </a:lnTo>
                  <a:lnTo>
                    <a:pt x="140" y="2458"/>
                  </a:lnTo>
                  <a:lnTo>
                    <a:pt x="101" y="2437"/>
                  </a:lnTo>
                  <a:lnTo>
                    <a:pt x="68" y="2408"/>
                  </a:lnTo>
                  <a:lnTo>
                    <a:pt x="39" y="2373"/>
                  </a:lnTo>
                  <a:lnTo>
                    <a:pt x="18" y="2334"/>
                  </a:lnTo>
                  <a:lnTo>
                    <a:pt x="6" y="2290"/>
                  </a:lnTo>
                  <a:lnTo>
                    <a:pt x="0" y="2244"/>
                  </a:lnTo>
                  <a:lnTo>
                    <a:pt x="0" y="2244"/>
                  </a:lnTo>
                  <a:lnTo>
                    <a:pt x="2" y="2061"/>
                  </a:lnTo>
                  <a:lnTo>
                    <a:pt x="2" y="1891"/>
                  </a:lnTo>
                  <a:lnTo>
                    <a:pt x="4" y="1734"/>
                  </a:lnTo>
                  <a:lnTo>
                    <a:pt x="4" y="1590"/>
                  </a:lnTo>
                  <a:lnTo>
                    <a:pt x="4" y="1457"/>
                  </a:lnTo>
                  <a:lnTo>
                    <a:pt x="6" y="1335"/>
                  </a:lnTo>
                  <a:lnTo>
                    <a:pt x="6" y="1225"/>
                  </a:lnTo>
                  <a:lnTo>
                    <a:pt x="6" y="1126"/>
                  </a:lnTo>
                  <a:lnTo>
                    <a:pt x="6" y="1036"/>
                  </a:lnTo>
                  <a:lnTo>
                    <a:pt x="7" y="956"/>
                  </a:lnTo>
                  <a:lnTo>
                    <a:pt x="7" y="884"/>
                  </a:lnTo>
                  <a:lnTo>
                    <a:pt x="7" y="820"/>
                  </a:lnTo>
                  <a:lnTo>
                    <a:pt x="7" y="763"/>
                  </a:lnTo>
                  <a:lnTo>
                    <a:pt x="7" y="715"/>
                  </a:lnTo>
                  <a:lnTo>
                    <a:pt x="9" y="673"/>
                  </a:lnTo>
                  <a:lnTo>
                    <a:pt x="9" y="637"/>
                  </a:lnTo>
                  <a:lnTo>
                    <a:pt x="9" y="607"/>
                  </a:lnTo>
                  <a:lnTo>
                    <a:pt x="9" y="583"/>
                  </a:lnTo>
                  <a:lnTo>
                    <a:pt x="9" y="561"/>
                  </a:lnTo>
                  <a:lnTo>
                    <a:pt x="9" y="545"/>
                  </a:lnTo>
                  <a:lnTo>
                    <a:pt x="9" y="533"/>
                  </a:lnTo>
                  <a:lnTo>
                    <a:pt x="9" y="522"/>
                  </a:lnTo>
                  <a:lnTo>
                    <a:pt x="9" y="515"/>
                  </a:lnTo>
                  <a:lnTo>
                    <a:pt x="11" y="510"/>
                  </a:lnTo>
                  <a:lnTo>
                    <a:pt x="11" y="506"/>
                  </a:lnTo>
                  <a:lnTo>
                    <a:pt x="11" y="503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13" y="494"/>
                  </a:lnTo>
                  <a:lnTo>
                    <a:pt x="25" y="420"/>
                  </a:lnTo>
                  <a:lnTo>
                    <a:pt x="46" y="351"/>
                  </a:lnTo>
                  <a:lnTo>
                    <a:pt x="76" y="283"/>
                  </a:lnTo>
                  <a:lnTo>
                    <a:pt x="115" y="223"/>
                  </a:lnTo>
                  <a:lnTo>
                    <a:pt x="163" y="168"/>
                  </a:lnTo>
                  <a:lnTo>
                    <a:pt x="216" y="120"/>
                  </a:lnTo>
                  <a:lnTo>
                    <a:pt x="275" y="80"/>
                  </a:lnTo>
                  <a:lnTo>
                    <a:pt x="339" y="46"/>
                  </a:lnTo>
                  <a:lnTo>
                    <a:pt x="408" y="21"/>
                  </a:lnTo>
                  <a:lnTo>
                    <a:pt x="480" y="5"/>
                  </a:lnTo>
                  <a:lnTo>
                    <a:pt x="5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399">
              <a:extLst>
                <a:ext uri="{FF2B5EF4-FFF2-40B4-BE49-F238E27FC236}">
                  <a16:creationId xmlns:a16="http://schemas.microsoft.com/office/drawing/2014/main" id="{BFB7554D-BEB6-90D5-C85A-CA17150B8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" y="6121"/>
              <a:ext cx="277" cy="1532"/>
            </a:xfrm>
            <a:custGeom>
              <a:avLst/>
              <a:gdLst>
                <a:gd name="T0" fmla="*/ 551 w 555"/>
                <a:gd name="T1" fmla="*/ 0 h 3063"/>
                <a:gd name="T2" fmla="*/ 555 w 555"/>
                <a:gd name="T3" fmla="*/ 2785 h 3063"/>
                <a:gd name="T4" fmla="*/ 551 w 555"/>
                <a:gd name="T5" fmla="*/ 2835 h 3063"/>
                <a:gd name="T6" fmla="*/ 539 w 555"/>
                <a:gd name="T7" fmla="*/ 2883 h 3063"/>
                <a:gd name="T8" fmla="*/ 518 w 555"/>
                <a:gd name="T9" fmla="*/ 2925 h 3063"/>
                <a:gd name="T10" fmla="*/ 491 w 555"/>
                <a:gd name="T11" fmla="*/ 2964 h 3063"/>
                <a:gd name="T12" fmla="*/ 457 w 555"/>
                <a:gd name="T13" fmla="*/ 2998 h 3063"/>
                <a:gd name="T14" fmla="*/ 418 w 555"/>
                <a:gd name="T15" fmla="*/ 3026 h 3063"/>
                <a:gd name="T16" fmla="*/ 374 w 555"/>
                <a:gd name="T17" fmla="*/ 3046 h 3063"/>
                <a:gd name="T18" fmla="*/ 328 w 555"/>
                <a:gd name="T19" fmla="*/ 3058 h 3063"/>
                <a:gd name="T20" fmla="*/ 278 w 555"/>
                <a:gd name="T21" fmla="*/ 3063 h 3063"/>
                <a:gd name="T22" fmla="*/ 229 w 555"/>
                <a:gd name="T23" fmla="*/ 3058 h 3063"/>
                <a:gd name="T24" fmla="*/ 181 w 555"/>
                <a:gd name="T25" fmla="*/ 3046 h 3063"/>
                <a:gd name="T26" fmla="*/ 139 w 555"/>
                <a:gd name="T27" fmla="*/ 3026 h 3063"/>
                <a:gd name="T28" fmla="*/ 100 w 555"/>
                <a:gd name="T29" fmla="*/ 2998 h 3063"/>
                <a:gd name="T30" fmla="*/ 66 w 555"/>
                <a:gd name="T31" fmla="*/ 2964 h 3063"/>
                <a:gd name="T32" fmla="*/ 38 w 555"/>
                <a:gd name="T33" fmla="*/ 2925 h 3063"/>
                <a:gd name="T34" fmla="*/ 18 w 555"/>
                <a:gd name="T35" fmla="*/ 2883 h 3063"/>
                <a:gd name="T36" fmla="*/ 6 w 555"/>
                <a:gd name="T37" fmla="*/ 2835 h 3063"/>
                <a:gd name="T38" fmla="*/ 0 w 555"/>
                <a:gd name="T39" fmla="*/ 2785 h 3063"/>
                <a:gd name="T40" fmla="*/ 0 w 555"/>
                <a:gd name="T41" fmla="*/ 623 h 3063"/>
                <a:gd name="T42" fmla="*/ 23 w 555"/>
                <a:gd name="T43" fmla="*/ 598 h 3063"/>
                <a:gd name="T44" fmla="*/ 54 w 555"/>
                <a:gd name="T45" fmla="*/ 570 h 3063"/>
                <a:gd name="T46" fmla="*/ 87 w 555"/>
                <a:gd name="T47" fmla="*/ 536 h 3063"/>
                <a:gd name="T48" fmla="*/ 124 w 555"/>
                <a:gd name="T49" fmla="*/ 497 h 3063"/>
                <a:gd name="T50" fmla="*/ 165 w 555"/>
                <a:gd name="T51" fmla="*/ 458 h 3063"/>
                <a:gd name="T52" fmla="*/ 208 w 555"/>
                <a:gd name="T53" fmla="*/ 416 h 3063"/>
                <a:gd name="T54" fmla="*/ 248 w 555"/>
                <a:gd name="T55" fmla="*/ 373 h 3063"/>
                <a:gd name="T56" fmla="*/ 291 w 555"/>
                <a:gd name="T57" fmla="*/ 333 h 3063"/>
                <a:gd name="T58" fmla="*/ 330 w 555"/>
                <a:gd name="T59" fmla="*/ 292 h 3063"/>
                <a:gd name="T60" fmla="*/ 369 w 555"/>
                <a:gd name="T61" fmla="*/ 255 h 3063"/>
                <a:gd name="T62" fmla="*/ 401 w 555"/>
                <a:gd name="T63" fmla="*/ 221 h 3063"/>
                <a:gd name="T64" fmla="*/ 431 w 555"/>
                <a:gd name="T65" fmla="*/ 193 h 3063"/>
                <a:gd name="T66" fmla="*/ 454 w 555"/>
                <a:gd name="T67" fmla="*/ 170 h 3063"/>
                <a:gd name="T68" fmla="*/ 486 w 555"/>
                <a:gd name="T69" fmla="*/ 132 h 3063"/>
                <a:gd name="T70" fmla="*/ 514 w 555"/>
                <a:gd name="T71" fmla="*/ 90 h 3063"/>
                <a:gd name="T72" fmla="*/ 535 w 555"/>
                <a:gd name="T73" fmla="*/ 46 h 3063"/>
                <a:gd name="T74" fmla="*/ 551 w 555"/>
                <a:gd name="T75" fmla="*/ 0 h 3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5" h="3063">
                  <a:moveTo>
                    <a:pt x="551" y="0"/>
                  </a:moveTo>
                  <a:lnTo>
                    <a:pt x="555" y="2785"/>
                  </a:lnTo>
                  <a:lnTo>
                    <a:pt x="551" y="2835"/>
                  </a:lnTo>
                  <a:lnTo>
                    <a:pt x="539" y="2883"/>
                  </a:lnTo>
                  <a:lnTo>
                    <a:pt x="518" y="2925"/>
                  </a:lnTo>
                  <a:lnTo>
                    <a:pt x="491" y="2964"/>
                  </a:lnTo>
                  <a:lnTo>
                    <a:pt x="457" y="2998"/>
                  </a:lnTo>
                  <a:lnTo>
                    <a:pt x="418" y="3026"/>
                  </a:lnTo>
                  <a:lnTo>
                    <a:pt x="374" y="3046"/>
                  </a:lnTo>
                  <a:lnTo>
                    <a:pt x="328" y="3058"/>
                  </a:lnTo>
                  <a:lnTo>
                    <a:pt x="278" y="3063"/>
                  </a:lnTo>
                  <a:lnTo>
                    <a:pt x="229" y="3058"/>
                  </a:lnTo>
                  <a:lnTo>
                    <a:pt x="181" y="3046"/>
                  </a:lnTo>
                  <a:lnTo>
                    <a:pt x="139" y="3026"/>
                  </a:lnTo>
                  <a:lnTo>
                    <a:pt x="100" y="2998"/>
                  </a:lnTo>
                  <a:lnTo>
                    <a:pt x="66" y="2964"/>
                  </a:lnTo>
                  <a:lnTo>
                    <a:pt x="38" y="2925"/>
                  </a:lnTo>
                  <a:lnTo>
                    <a:pt x="18" y="2883"/>
                  </a:lnTo>
                  <a:lnTo>
                    <a:pt x="6" y="2835"/>
                  </a:lnTo>
                  <a:lnTo>
                    <a:pt x="0" y="2785"/>
                  </a:lnTo>
                  <a:lnTo>
                    <a:pt x="0" y="623"/>
                  </a:lnTo>
                  <a:lnTo>
                    <a:pt x="23" y="598"/>
                  </a:lnTo>
                  <a:lnTo>
                    <a:pt x="54" y="570"/>
                  </a:lnTo>
                  <a:lnTo>
                    <a:pt x="87" y="536"/>
                  </a:lnTo>
                  <a:lnTo>
                    <a:pt x="124" y="497"/>
                  </a:lnTo>
                  <a:lnTo>
                    <a:pt x="165" y="458"/>
                  </a:lnTo>
                  <a:lnTo>
                    <a:pt x="208" y="416"/>
                  </a:lnTo>
                  <a:lnTo>
                    <a:pt x="248" y="373"/>
                  </a:lnTo>
                  <a:lnTo>
                    <a:pt x="291" y="333"/>
                  </a:lnTo>
                  <a:lnTo>
                    <a:pt x="330" y="292"/>
                  </a:lnTo>
                  <a:lnTo>
                    <a:pt x="369" y="255"/>
                  </a:lnTo>
                  <a:lnTo>
                    <a:pt x="401" y="221"/>
                  </a:lnTo>
                  <a:lnTo>
                    <a:pt x="431" y="193"/>
                  </a:lnTo>
                  <a:lnTo>
                    <a:pt x="454" y="170"/>
                  </a:lnTo>
                  <a:lnTo>
                    <a:pt x="486" y="132"/>
                  </a:lnTo>
                  <a:lnTo>
                    <a:pt x="514" y="90"/>
                  </a:lnTo>
                  <a:lnTo>
                    <a:pt x="535" y="46"/>
                  </a:lnTo>
                  <a:lnTo>
                    <a:pt x="5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400">
              <a:extLst>
                <a:ext uri="{FF2B5EF4-FFF2-40B4-BE49-F238E27FC236}">
                  <a16:creationId xmlns:a16="http://schemas.microsoft.com/office/drawing/2014/main" id="{7181C9EB-D59C-5F22-B209-AD368B89A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4742"/>
              <a:ext cx="479" cy="479"/>
            </a:xfrm>
            <a:custGeom>
              <a:avLst/>
              <a:gdLst>
                <a:gd name="T0" fmla="*/ 478 w 958"/>
                <a:gd name="T1" fmla="*/ 0 h 958"/>
                <a:gd name="T2" fmla="*/ 549 w 958"/>
                <a:gd name="T3" fmla="*/ 5 h 958"/>
                <a:gd name="T4" fmla="*/ 616 w 958"/>
                <a:gd name="T5" fmla="*/ 19 h 958"/>
                <a:gd name="T6" fmla="*/ 680 w 958"/>
                <a:gd name="T7" fmla="*/ 44 h 958"/>
                <a:gd name="T8" fmla="*/ 740 w 958"/>
                <a:gd name="T9" fmla="*/ 76 h 958"/>
                <a:gd name="T10" fmla="*/ 793 w 958"/>
                <a:gd name="T11" fmla="*/ 116 h 958"/>
                <a:gd name="T12" fmla="*/ 840 w 958"/>
                <a:gd name="T13" fmla="*/ 164 h 958"/>
                <a:gd name="T14" fmla="*/ 880 w 958"/>
                <a:gd name="T15" fmla="*/ 217 h 958"/>
                <a:gd name="T16" fmla="*/ 914 w 958"/>
                <a:gd name="T17" fmla="*/ 276 h 958"/>
                <a:gd name="T18" fmla="*/ 937 w 958"/>
                <a:gd name="T19" fmla="*/ 340 h 958"/>
                <a:gd name="T20" fmla="*/ 953 w 958"/>
                <a:gd name="T21" fmla="*/ 407 h 958"/>
                <a:gd name="T22" fmla="*/ 958 w 958"/>
                <a:gd name="T23" fmla="*/ 478 h 958"/>
                <a:gd name="T24" fmla="*/ 953 w 958"/>
                <a:gd name="T25" fmla="*/ 549 h 958"/>
                <a:gd name="T26" fmla="*/ 937 w 958"/>
                <a:gd name="T27" fmla="*/ 618 h 958"/>
                <a:gd name="T28" fmla="*/ 914 w 958"/>
                <a:gd name="T29" fmla="*/ 681 h 958"/>
                <a:gd name="T30" fmla="*/ 880 w 958"/>
                <a:gd name="T31" fmla="*/ 740 h 958"/>
                <a:gd name="T32" fmla="*/ 840 w 958"/>
                <a:gd name="T33" fmla="*/ 793 h 958"/>
                <a:gd name="T34" fmla="*/ 793 w 958"/>
                <a:gd name="T35" fmla="*/ 841 h 958"/>
                <a:gd name="T36" fmla="*/ 740 w 958"/>
                <a:gd name="T37" fmla="*/ 880 h 958"/>
                <a:gd name="T38" fmla="*/ 680 w 958"/>
                <a:gd name="T39" fmla="*/ 913 h 958"/>
                <a:gd name="T40" fmla="*/ 616 w 958"/>
                <a:gd name="T41" fmla="*/ 938 h 958"/>
                <a:gd name="T42" fmla="*/ 549 w 958"/>
                <a:gd name="T43" fmla="*/ 952 h 958"/>
                <a:gd name="T44" fmla="*/ 478 w 958"/>
                <a:gd name="T45" fmla="*/ 958 h 958"/>
                <a:gd name="T46" fmla="*/ 407 w 958"/>
                <a:gd name="T47" fmla="*/ 952 h 958"/>
                <a:gd name="T48" fmla="*/ 340 w 958"/>
                <a:gd name="T49" fmla="*/ 938 h 958"/>
                <a:gd name="T50" fmla="*/ 276 w 958"/>
                <a:gd name="T51" fmla="*/ 913 h 958"/>
                <a:gd name="T52" fmla="*/ 218 w 958"/>
                <a:gd name="T53" fmla="*/ 880 h 958"/>
                <a:gd name="T54" fmla="*/ 165 w 958"/>
                <a:gd name="T55" fmla="*/ 841 h 958"/>
                <a:gd name="T56" fmla="*/ 117 w 958"/>
                <a:gd name="T57" fmla="*/ 793 h 958"/>
                <a:gd name="T58" fmla="*/ 76 w 958"/>
                <a:gd name="T59" fmla="*/ 740 h 958"/>
                <a:gd name="T60" fmla="*/ 44 w 958"/>
                <a:gd name="T61" fmla="*/ 681 h 958"/>
                <a:gd name="T62" fmla="*/ 19 w 958"/>
                <a:gd name="T63" fmla="*/ 618 h 958"/>
                <a:gd name="T64" fmla="*/ 3 w 958"/>
                <a:gd name="T65" fmla="*/ 549 h 958"/>
                <a:gd name="T66" fmla="*/ 0 w 958"/>
                <a:gd name="T67" fmla="*/ 478 h 958"/>
                <a:gd name="T68" fmla="*/ 3 w 958"/>
                <a:gd name="T69" fmla="*/ 407 h 958"/>
                <a:gd name="T70" fmla="*/ 19 w 958"/>
                <a:gd name="T71" fmla="*/ 340 h 958"/>
                <a:gd name="T72" fmla="*/ 44 w 958"/>
                <a:gd name="T73" fmla="*/ 276 h 958"/>
                <a:gd name="T74" fmla="*/ 76 w 958"/>
                <a:gd name="T75" fmla="*/ 217 h 958"/>
                <a:gd name="T76" fmla="*/ 117 w 958"/>
                <a:gd name="T77" fmla="*/ 164 h 958"/>
                <a:gd name="T78" fmla="*/ 165 w 958"/>
                <a:gd name="T79" fmla="*/ 116 h 958"/>
                <a:gd name="T80" fmla="*/ 218 w 958"/>
                <a:gd name="T81" fmla="*/ 76 h 958"/>
                <a:gd name="T82" fmla="*/ 276 w 958"/>
                <a:gd name="T83" fmla="*/ 44 h 958"/>
                <a:gd name="T84" fmla="*/ 340 w 958"/>
                <a:gd name="T85" fmla="*/ 19 h 958"/>
                <a:gd name="T86" fmla="*/ 407 w 958"/>
                <a:gd name="T87" fmla="*/ 5 h 958"/>
                <a:gd name="T88" fmla="*/ 478 w 958"/>
                <a:gd name="T89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8" h="958">
                  <a:moveTo>
                    <a:pt x="478" y="0"/>
                  </a:moveTo>
                  <a:lnTo>
                    <a:pt x="549" y="5"/>
                  </a:lnTo>
                  <a:lnTo>
                    <a:pt x="616" y="19"/>
                  </a:lnTo>
                  <a:lnTo>
                    <a:pt x="680" y="44"/>
                  </a:lnTo>
                  <a:lnTo>
                    <a:pt x="740" y="76"/>
                  </a:lnTo>
                  <a:lnTo>
                    <a:pt x="793" y="116"/>
                  </a:lnTo>
                  <a:lnTo>
                    <a:pt x="840" y="164"/>
                  </a:lnTo>
                  <a:lnTo>
                    <a:pt x="880" y="217"/>
                  </a:lnTo>
                  <a:lnTo>
                    <a:pt x="914" y="276"/>
                  </a:lnTo>
                  <a:lnTo>
                    <a:pt x="937" y="340"/>
                  </a:lnTo>
                  <a:lnTo>
                    <a:pt x="953" y="407"/>
                  </a:lnTo>
                  <a:lnTo>
                    <a:pt x="958" y="478"/>
                  </a:lnTo>
                  <a:lnTo>
                    <a:pt x="953" y="549"/>
                  </a:lnTo>
                  <a:lnTo>
                    <a:pt x="937" y="618"/>
                  </a:lnTo>
                  <a:lnTo>
                    <a:pt x="914" y="681"/>
                  </a:lnTo>
                  <a:lnTo>
                    <a:pt x="880" y="740"/>
                  </a:lnTo>
                  <a:lnTo>
                    <a:pt x="840" y="793"/>
                  </a:lnTo>
                  <a:lnTo>
                    <a:pt x="793" y="841"/>
                  </a:lnTo>
                  <a:lnTo>
                    <a:pt x="740" y="880"/>
                  </a:lnTo>
                  <a:lnTo>
                    <a:pt x="680" y="913"/>
                  </a:lnTo>
                  <a:lnTo>
                    <a:pt x="616" y="938"/>
                  </a:lnTo>
                  <a:lnTo>
                    <a:pt x="549" y="952"/>
                  </a:lnTo>
                  <a:lnTo>
                    <a:pt x="478" y="958"/>
                  </a:lnTo>
                  <a:lnTo>
                    <a:pt x="407" y="952"/>
                  </a:lnTo>
                  <a:lnTo>
                    <a:pt x="340" y="938"/>
                  </a:lnTo>
                  <a:lnTo>
                    <a:pt x="276" y="913"/>
                  </a:lnTo>
                  <a:lnTo>
                    <a:pt x="218" y="880"/>
                  </a:lnTo>
                  <a:lnTo>
                    <a:pt x="165" y="841"/>
                  </a:lnTo>
                  <a:lnTo>
                    <a:pt x="117" y="793"/>
                  </a:lnTo>
                  <a:lnTo>
                    <a:pt x="76" y="740"/>
                  </a:lnTo>
                  <a:lnTo>
                    <a:pt x="44" y="681"/>
                  </a:lnTo>
                  <a:lnTo>
                    <a:pt x="19" y="618"/>
                  </a:lnTo>
                  <a:lnTo>
                    <a:pt x="3" y="549"/>
                  </a:lnTo>
                  <a:lnTo>
                    <a:pt x="0" y="478"/>
                  </a:lnTo>
                  <a:lnTo>
                    <a:pt x="3" y="407"/>
                  </a:lnTo>
                  <a:lnTo>
                    <a:pt x="19" y="340"/>
                  </a:lnTo>
                  <a:lnTo>
                    <a:pt x="44" y="276"/>
                  </a:lnTo>
                  <a:lnTo>
                    <a:pt x="76" y="217"/>
                  </a:lnTo>
                  <a:lnTo>
                    <a:pt x="117" y="164"/>
                  </a:lnTo>
                  <a:lnTo>
                    <a:pt x="165" y="116"/>
                  </a:lnTo>
                  <a:lnTo>
                    <a:pt x="218" y="76"/>
                  </a:lnTo>
                  <a:lnTo>
                    <a:pt x="276" y="44"/>
                  </a:lnTo>
                  <a:lnTo>
                    <a:pt x="340" y="19"/>
                  </a:lnTo>
                  <a:lnTo>
                    <a:pt x="407" y="5"/>
                  </a:lnTo>
                  <a:lnTo>
                    <a:pt x="4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2" name="Freeform 401">
              <a:extLst>
                <a:ext uri="{FF2B5EF4-FFF2-40B4-BE49-F238E27FC236}">
                  <a16:creationId xmlns:a16="http://schemas.microsoft.com/office/drawing/2014/main" id="{E5BB8940-0D36-8741-F852-78305B268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5297"/>
              <a:ext cx="669" cy="1238"/>
            </a:xfrm>
            <a:custGeom>
              <a:avLst/>
              <a:gdLst>
                <a:gd name="T0" fmla="*/ 861 w 1340"/>
                <a:gd name="T1" fmla="*/ 5 h 2476"/>
                <a:gd name="T2" fmla="*/ 1063 w 1340"/>
                <a:gd name="T3" fmla="*/ 74 h 2476"/>
                <a:gd name="T4" fmla="*/ 1219 w 1340"/>
                <a:gd name="T5" fmla="*/ 212 h 2476"/>
                <a:gd name="T6" fmla="*/ 1315 w 1340"/>
                <a:gd name="T7" fmla="*/ 400 h 2476"/>
                <a:gd name="T8" fmla="*/ 1336 w 1340"/>
                <a:gd name="T9" fmla="*/ 662 h 2476"/>
                <a:gd name="T10" fmla="*/ 1338 w 1340"/>
                <a:gd name="T11" fmla="*/ 946 h 2476"/>
                <a:gd name="T12" fmla="*/ 1338 w 1340"/>
                <a:gd name="T13" fmla="*/ 1146 h 2476"/>
                <a:gd name="T14" fmla="*/ 1340 w 1340"/>
                <a:gd name="T15" fmla="*/ 1291 h 2476"/>
                <a:gd name="T16" fmla="*/ 1340 w 1340"/>
                <a:gd name="T17" fmla="*/ 1411 h 2476"/>
                <a:gd name="T18" fmla="*/ 1340 w 1340"/>
                <a:gd name="T19" fmla="*/ 1537 h 2476"/>
                <a:gd name="T20" fmla="*/ 1340 w 1340"/>
                <a:gd name="T21" fmla="*/ 1698 h 2476"/>
                <a:gd name="T22" fmla="*/ 1340 w 1340"/>
                <a:gd name="T23" fmla="*/ 1925 h 2476"/>
                <a:gd name="T24" fmla="*/ 1340 w 1340"/>
                <a:gd name="T25" fmla="*/ 2245 h 2476"/>
                <a:gd name="T26" fmla="*/ 1299 w 1340"/>
                <a:gd name="T27" fmla="*/ 2375 h 2476"/>
                <a:gd name="T28" fmla="*/ 1198 w 1340"/>
                <a:gd name="T29" fmla="*/ 2458 h 2476"/>
                <a:gd name="T30" fmla="*/ 1061 w 1340"/>
                <a:gd name="T31" fmla="*/ 2472 h 2476"/>
                <a:gd name="T32" fmla="*/ 945 w 1340"/>
                <a:gd name="T33" fmla="*/ 2408 h 2476"/>
                <a:gd name="T34" fmla="*/ 881 w 1340"/>
                <a:gd name="T35" fmla="*/ 2291 h 2476"/>
                <a:gd name="T36" fmla="*/ 877 w 1340"/>
                <a:gd name="T37" fmla="*/ 2021 h 2476"/>
                <a:gd name="T38" fmla="*/ 877 w 1340"/>
                <a:gd name="T39" fmla="*/ 1765 h 2476"/>
                <a:gd name="T40" fmla="*/ 877 w 1340"/>
                <a:gd name="T41" fmla="*/ 1587 h 2476"/>
                <a:gd name="T42" fmla="*/ 877 w 1340"/>
                <a:gd name="T43" fmla="*/ 1452 h 2476"/>
                <a:gd name="T44" fmla="*/ 875 w 1340"/>
                <a:gd name="T45" fmla="*/ 1333 h 2476"/>
                <a:gd name="T46" fmla="*/ 875 w 1340"/>
                <a:gd name="T47" fmla="*/ 1199 h 2476"/>
                <a:gd name="T48" fmla="*/ 875 w 1340"/>
                <a:gd name="T49" fmla="*/ 1022 h 2476"/>
                <a:gd name="T50" fmla="*/ 874 w 1340"/>
                <a:gd name="T51" fmla="*/ 770 h 2476"/>
                <a:gd name="T52" fmla="*/ 868 w 1340"/>
                <a:gd name="T53" fmla="*/ 529 h 2476"/>
                <a:gd name="T54" fmla="*/ 824 w 1340"/>
                <a:gd name="T55" fmla="*/ 499 h 2476"/>
                <a:gd name="T56" fmla="*/ 780 w 1340"/>
                <a:gd name="T57" fmla="*/ 529 h 2476"/>
                <a:gd name="T58" fmla="*/ 760 w 1340"/>
                <a:gd name="T59" fmla="*/ 1418 h 2476"/>
                <a:gd name="T60" fmla="*/ 679 w 1340"/>
                <a:gd name="T61" fmla="*/ 1294 h 2476"/>
                <a:gd name="T62" fmla="*/ 509 w 1340"/>
                <a:gd name="T63" fmla="*/ 1124 h 2476"/>
                <a:gd name="T64" fmla="*/ 390 w 1340"/>
                <a:gd name="T65" fmla="*/ 1006 h 2476"/>
                <a:gd name="T66" fmla="*/ 310 w 1340"/>
                <a:gd name="T67" fmla="*/ 926 h 2476"/>
                <a:gd name="T68" fmla="*/ 259 w 1340"/>
                <a:gd name="T69" fmla="*/ 875 h 2476"/>
                <a:gd name="T70" fmla="*/ 220 w 1340"/>
                <a:gd name="T71" fmla="*/ 838 h 2476"/>
                <a:gd name="T72" fmla="*/ 185 w 1340"/>
                <a:gd name="T73" fmla="*/ 802 h 2476"/>
                <a:gd name="T74" fmla="*/ 140 w 1340"/>
                <a:gd name="T75" fmla="*/ 760 h 2476"/>
                <a:gd name="T76" fmla="*/ 77 w 1340"/>
                <a:gd name="T77" fmla="*/ 696 h 2476"/>
                <a:gd name="T78" fmla="*/ 0 w 1340"/>
                <a:gd name="T79" fmla="*/ 420 h 2476"/>
                <a:gd name="T80" fmla="*/ 107 w 1340"/>
                <a:gd name="T81" fmla="*/ 205 h 2476"/>
                <a:gd name="T82" fmla="*/ 23 w 1340"/>
                <a:gd name="T83" fmla="*/ 21 h 2476"/>
                <a:gd name="T84" fmla="*/ 282 w 1340"/>
                <a:gd name="T85" fmla="*/ 3 h 2476"/>
                <a:gd name="T86" fmla="*/ 316 w 1340"/>
                <a:gd name="T87" fmla="*/ 37 h 2476"/>
                <a:gd name="T88" fmla="*/ 323 w 1340"/>
                <a:gd name="T89" fmla="*/ 377 h 2476"/>
                <a:gd name="T90" fmla="*/ 333 w 1340"/>
                <a:gd name="T91" fmla="*/ 443 h 2476"/>
                <a:gd name="T92" fmla="*/ 287 w 1340"/>
                <a:gd name="T93" fmla="*/ 708 h 2476"/>
                <a:gd name="T94" fmla="*/ 342 w 1340"/>
                <a:gd name="T95" fmla="*/ 563 h 2476"/>
                <a:gd name="T96" fmla="*/ 411 w 1340"/>
                <a:gd name="T97" fmla="*/ 384 h 2476"/>
                <a:gd name="T98" fmla="*/ 480 w 1340"/>
                <a:gd name="T99" fmla="*/ 205 h 2476"/>
                <a:gd name="T100" fmla="*/ 537 w 1340"/>
                <a:gd name="T101" fmla="*/ 60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0" h="2476">
                  <a:moveTo>
                    <a:pt x="560" y="0"/>
                  </a:moveTo>
                  <a:lnTo>
                    <a:pt x="787" y="0"/>
                  </a:lnTo>
                  <a:lnTo>
                    <a:pt x="861" y="5"/>
                  </a:lnTo>
                  <a:lnTo>
                    <a:pt x="932" y="19"/>
                  </a:lnTo>
                  <a:lnTo>
                    <a:pt x="999" y="44"/>
                  </a:lnTo>
                  <a:lnTo>
                    <a:pt x="1063" y="74"/>
                  </a:lnTo>
                  <a:lnTo>
                    <a:pt x="1120" y="113"/>
                  </a:lnTo>
                  <a:lnTo>
                    <a:pt x="1173" y="161"/>
                  </a:lnTo>
                  <a:lnTo>
                    <a:pt x="1219" y="212"/>
                  </a:lnTo>
                  <a:lnTo>
                    <a:pt x="1260" y="271"/>
                  </a:lnTo>
                  <a:lnTo>
                    <a:pt x="1292" y="333"/>
                  </a:lnTo>
                  <a:lnTo>
                    <a:pt x="1315" y="400"/>
                  </a:lnTo>
                  <a:lnTo>
                    <a:pt x="1329" y="471"/>
                  </a:lnTo>
                  <a:lnTo>
                    <a:pt x="1334" y="545"/>
                  </a:lnTo>
                  <a:lnTo>
                    <a:pt x="1336" y="662"/>
                  </a:lnTo>
                  <a:lnTo>
                    <a:pt x="1336" y="768"/>
                  </a:lnTo>
                  <a:lnTo>
                    <a:pt x="1336" y="862"/>
                  </a:lnTo>
                  <a:lnTo>
                    <a:pt x="1338" y="946"/>
                  </a:lnTo>
                  <a:lnTo>
                    <a:pt x="1338" y="1020"/>
                  </a:lnTo>
                  <a:lnTo>
                    <a:pt x="1338" y="1085"/>
                  </a:lnTo>
                  <a:lnTo>
                    <a:pt x="1338" y="1146"/>
                  </a:lnTo>
                  <a:lnTo>
                    <a:pt x="1338" y="1197"/>
                  </a:lnTo>
                  <a:lnTo>
                    <a:pt x="1338" y="1247"/>
                  </a:lnTo>
                  <a:lnTo>
                    <a:pt x="1340" y="1291"/>
                  </a:lnTo>
                  <a:lnTo>
                    <a:pt x="1340" y="1332"/>
                  </a:lnTo>
                  <a:lnTo>
                    <a:pt x="1340" y="1372"/>
                  </a:lnTo>
                  <a:lnTo>
                    <a:pt x="1340" y="1411"/>
                  </a:lnTo>
                  <a:lnTo>
                    <a:pt x="1340" y="1450"/>
                  </a:lnTo>
                  <a:lnTo>
                    <a:pt x="1340" y="1493"/>
                  </a:lnTo>
                  <a:lnTo>
                    <a:pt x="1340" y="1537"/>
                  </a:lnTo>
                  <a:lnTo>
                    <a:pt x="1340" y="1585"/>
                  </a:lnTo>
                  <a:lnTo>
                    <a:pt x="1340" y="1640"/>
                  </a:lnTo>
                  <a:lnTo>
                    <a:pt x="1340" y="1698"/>
                  </a:lnTo>
                  <a:lnTo>
                    <a:pt x="1340" y="1765"/>
                  </a:lnTo>
                  <a:lnTo>
                    <a:pt x="1340" y="1840"/>
                  </a:lnTo>
                  <a:lnTo>
                    <a:pt x="1340" y="1925"/>
                  </a:lnTo>
                  <a:lnTo>
                    <a:pt x="1340" y="2019"/>
                  </a:lnTo>
                  <a:lnTo>
                    <a:pt x="1340" y="2127"/>
                  </a:lnTo>
                  <a:lnTo>
                    <a:pt x="1340" y="2245"/>
                  </a:lnTo>
                  <a:lnTo>
                    <a:pt x="1334" y="2291"/>
                  </a:lnTo>
                  <a:lnTo>
                    <a:pt x="1322" y="2336"/>
                  </a:lnTo>
                  <a:lnTo>
                    <a:pt x="1299" y="2375"/>
                  </a:lnTo>
                  <a:lnTo>
                    <a:pt x="1272" y="2408"/>
                  </a:lnTo>
                  <a:lnTo>
                    <a:pt x="1237" y="2437"/>
                  </a:lnTo>
                  <a:lnTo>
                    <a:pt x="1198" y="2458"/>
                  </a:lnTo>
                  <a:lnTo>
                    <a:pt x="1155" y="2472"/>
                  </a:lnTo>
                  <a:lnTo>
                    <a:pt x="1108" y="2476"/>
                  </a:lnTo>
                  <a:lnTo>
                    <a:pt x="1061" y="2472"/>
                  </a:lnTo>
                  <a:lnTo>
                    <a:pt x="1017" y="2458"/>
                  </a:lnTo>
                  <a:lnTo>
                    <a:pt x="978" y="2437"/>
                  </a:lnTo>
                  <a:lnTo>
                    <a:pt x="945" y="2408"/>
                  </a:lnTo>
                  <a:lnTo>
                    <a:pt x="916" y="2375"/>
                  </a:lnTo>
                  <a:lnTo>
                    <a:pt x="895" y="2336"/>
                  </a:lnTo>
                  <a:lnTo>
                    <a:pt x="881" y="2291"/>
                  </a:lnTo>
                  <a:lnTo>
                    <a:pt x="877" y="2245"/>
                  </a:lnTo>
                  <a:lnTo>
                    <a:pt x="877" y="2127"/>
                  </a:lnTo>
                  <a:lnTo>
                    <a:pt x="877" y="2021"/>
                  </a:lnTo>
                  <a:lnTo>
                    <a:pt x="877" y="1925"/>
                  </a:lnTo>
                  <a:lnTo>
                    <a:pt x="877" y="1840"/>
                  </a:lnTo>
                  <a:lnTo>
                    <a:pt x="877" y="1765"/>
                  </a:lnTo>
                  <a:lnTo>
                    <a:pt x="877" y="1700"/>
                  </a:lnTo>
                  <a:lnTo>
                    <a:pt x="877" y="1640"/>
                  </a:lnTo>
                  <a:lnTo>
                    <a:pt x="877" y="1587"/>
                  </a:lnTo>
                  <a:lnTo>
                    <a:pt x="877" y="1539"/>
                  </a:lnTo>
                  <a:lnTo>
                    <a:pt x="877" y="1493"/>
                  </a:lnTo>
                  <a:lnTo>
                    <a:pt x="877" y="1452"/>
                  </a:lnTo>
                  <a:lnTo>
                    <a:pt x="877" y="1411"/>
                  </a:lnTo>
                  <a:lnTo>
                    <a:pt x="877" y="1372"/>
                  </a:lnTo>
                  <a:lnTo>
                    <a:pt x="875" y="1333"/>
                  </a:lnTo>
                  <a:lnTo>
                    <a:pt x="875" y="1291"/>
                  </a:lnTo>
                  <a:lnTo>
                    <a:pt x="875" y="1247"/>
                  </a:lnTo>
                  <a:lnTo>
                    <a:pt x="875" y="1199"/>
                  </a:lnTo>
                  <a:lnTo>
                    <a:pt x="875" y="1146"/>
                  </a:lnTo>
                  <a:lnTo>
                    <a:pt x="875" y="1087"/>
                  </a:lnTo>
                  <a:lnTo>
                    <a:pt x="875" y="1022"/>
                  </a:lnTo>
                  <a:lnTo>
                    <a:pt x="874" y="947"/>
                  </a:lnTo>
                  <a:lnTo>
                    <a:pt x="874" y="864"/>
                  </a:lnTo>
                  <a:lnTo>
                    <a:pt x="874" y="770"/>
                  </a:lnTo>
                  <a:lnTo>
                    <a:pt x="874" y="666"/>
                  </a:lnTo>
                  <a:lnTo>
                    <a:pt x="872" y="547"/>
                  </a:lnTo>
                  <a:lnTo>
                    <a:pt x="868" y="529"/>
                  </a:lnTo>
                  <a:lnTo>
                    <a:pt x="858" y="513"/>
                  </a:lnTo>
                  <a:lnTo>
                    <a:pt x="842" y="503"/>
                  </a:lnTo>
                  <a:lnTo>
                    <a:pt x="824" y="499"/>
                  </a:lnTo>
                  <a:lnTo>
                    <a:pt x="805" y="503"/>
                  </a:lnTo>
                  <a:lnTo>
                    <a:pt x="790" y="513"/>
                  </a:lnTo>
                  <a:lnTo>
                    <a:pt x="780" y="529"/>
                  </a:lnTo>
                  <a:lnTo>
                    <a:pt x="776" y="547"/>
                  </a:lnTo>
                  <a:lnTo>
                    <a:pt x="776" y="1464"/>
                  </a:lnTo>
                  <a:lnTo>
                    <a:pt x="760" y="1418"/>
                  </a:lnTo>
                  <a:lnTo>
                    <a:pt x="739" y="1374"/>
                  </a:lnTo>
                  <a:lnTo>
                    <a:pt x="711" y="1332"/>
                  </a:lnTo>
                  <a:lnTo>
                    <a:pt x="679" y="1294"/>
                  </a:lnTo>
                  <a:lnTo>
                    <a:pt x="615" y="1231"/>
                  </a:lnTo>
                  <a:lnTo>
                    <a:pt x="558" y="1176"/>
                  </a:lnTo>
                  <a:lnTo>
                    <a:pt x="509" y="1124"/>
                  </a:lnTo>
                  <a:lnTo>
                    <a:pt x="465" y="1080"/>
                  </a:lnTo>
                  <a:lnTo>
                    <a:pt x="426" y="1041"/>
                  </a:lnTo>
                  <a:lnTo>
                    <a:pt x="390" y="1006"/>
                  </a:lnTo>
                  <a:lnTo>
                    <a:pt x="360" y="976"/>
                  </a:lnTo>
                  <a:lnTo>
                    <a:pt x="333" y="949"/>
                  </a:lnTo>
                  <a:lnTo>
                    <a:pt x="310" y="926"/>
                  </a:lnTo>
                  <a:lnTo>
                    <a:pt x="291" y="907"/>
                  </a:lnTo>
                  <a:lnTo>
                    <a:pt x="273" y="889"/>
                  </a:lnTo>
                  <a:lnTo>
                    <a:pt x="259" y="875"/>
                  </a:lnTo>
                  <a:lnTo>
                    <a:pt x="245" y="861"/>
                  </a:lnTo>
                  <a:lnTo>
                    <a:pt x="232" y="848"/>
                  </a:lnTo>
                  <a:lnTo>
                    <a:pt x="220" y="838"/>
                  </a:lnTo>
                  <a:lnTo>
                    <a:pt x="209" y="825"/>
                  </a:lnTo>
                  <a:lnTo>
                    <a:pt x="197" y="815"/>
                  </a:lnTo>
                  <a:lnTo>
                    <a:pt x="185" y="802"/>
                  </a:lnTo>
                  <a:lnTo>
                    <a:pt x="172" y="790"/>
                  </a:lnTo>
                  <a:lnTo>
                    <a:pt x="158" y="776"/>
                  </a:lnTo>
                  <a:lnTo>
                    <a:pt x="140" y="760"/>
                  </a:lnTo>
                  <a:lnTo>
                    <a:pt x="123" y="742"/>
                  </a:lnTo>
                  <a:lnTo>
                    <a:pt x="101" y="721"/>
                  </a:lnTo>
                  <a:lnTo>
                    <a:pt x="77" y="696"/>
                  </a:lnTo>
                  <a:lnTo>
                    <a:pt x="48" y="668"/>
                  </a:lnTo>
                  <a:lnTo>
                    <a:pt x="2" y="443"/>
                  </a:lnTo>
                  <a:lnTo>
                    <a:pt x="0" y="420"/>
                  </a:lnTo>
                  <a:lnTo>
                    <a:pt x="4" y="398"/>
                  </a:lnTo>
                  <a:lnTo>
                    <a:pt x="13" y="377"/>
                  </a:lnTo>
                  <a:lnTo>
                    <a:pt x="107" y="205"/>
                  </a:lnTo>
                  <a:lnTo>
                    <a:pt x="23" y="55"/>
                  </a:lnTo>
                  <a:lnTo>
                    <a:pt x="20" y="37"/>
                  </a:lnTo>
                  <a:lnTo>
                    <a:pt x="23" y="21"/>
                  </a:lnTo>
                  <a:lnTo>
                    <a:pt x="36" y="9"/>
                  </a:lnTo>
                  <a:lnTo>
                    <a:pt x="54" y="3"/>
                  </a:lnTo>
                  <a:lnTo>
                    <a:pt x="282" y="3"/>
                  </a:lnTo>
                  <a:lnTo>
                    <a:pt x="300" y="9"/>
                  </a:lnTo>
                  <a:lnTo>
                    <a:pt x="312" y="21"/>
                  </a:lnTo>
                  <a:lnTo>
                    <a:pt x="316" y="37"/>
                  </a:lnTo>
                  <a:lnTo>
                    <a:pt x="312" y="55"/>
                  </a:lnTo>
                  <a:lnTo>
                    <a:pt x="229" y="205"/>
                  </a:lnTo>
                  <a:lnTo>
                    <a:pt x="323" y="377"/>
                  </a:lnTo>
                  <a:lnTo>
                    <a:pt x="332" y="398"/>
                  </a:lnTo>
                  <a:lnTo>
                    <a:pt x="335" y="420"/>
                  </a:lnTo>
                  <a:lnTo>
                    <a:pt x="333" y="443"/>
                  </a:lnTo>
                  <a:lnTo>
                    <a:pt x="264" y="768"/>
                  </a:lnTo>
                  <a:lnTo>
                    <a:pt x="273" y="744"/>
                  </a:lnTo>
                  <a:lnTo>
                    <a:pt x="287" y="708"/>
                  </a:lnTo>
                  <a:lnTo>
                    <a:pt x="303" y="666"/>
                  </a:lnTo>
                  <a:lnTo>
                    <a:pt x="323" y="618"/>
                  </a:lnTo>
                  <a:lnTo>
                    <a:pt x="342" y="563"/>
                  </a:lnTo>
                  <a:lnTo>
                    <a:pt x="365" y="506"/>
                  </a:lnTo>
                  <a:lnTo>
                    <a:pt x="388" y="446"/>
                  </a:lnTo>
                  <a:lnTo>
                    <a:pt x="411" y="384"/>
                  </a:lnTo>
                  <a:lnTo>
                    <a:pt x="436" y="324"/>
                  </a:lnTo>
                  <a:lnTo>
                    <a:pt x="459" y="264"/>
                  </a:lnTo>
                  <a:lnTo>
                    <a:pt x="480" y="205"/>
                  </a:lnTo>
                  <a:lnTo>
                    <a:pt x="502" y="152"/>
                  </a:lnTo>
                  <a:lnTo>
                    <a:pt x="521" y="103"/>
                  </a:lnTo>
                  <a:lnTo>
                    <a:pt x="537" y="60"/>
                  </a:lnTo>
                  <a:lnTo>
                    <a:pt x="550" y="26"/>
                  </a:lnTo>
                  <a:lnTo>
                    <a:pt x="5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3" name="Freeform 402">
              <a:extLst>
                <a:ext uri="{FF2B5EF4-FFF2-40B4-BE49-F238E27FC236}">
                  <a16:creationId xmlns:a16="http://schemas.microsoft.com/office/drawing/2014/main" id="{88146838-93ED-4F70-C93C-23FBD3FA0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" y="5715"/>
              <a:ext cx="468" cy="827"/>
            </a:xfrm>
            <a:custGeom>
              <a:avLst/>
              <a:gdLst>
                <a:gd name="T0" fmla="*/ 216 w 935"/>
                <a:gd name="T1" fmla="*/ 0 h 1654"/>
                <a:gd name="T2" fmla="*/ 244 w 935"/>
                <a:gd name="T3" fmla="*/ 3 h 1654"/>
                <a:gd name="T4" fmla="*/ 273 w 935"/>
                <a:gd name="T5" fmla="*/ 16 h 1654"/>
                <a:gd name="T6" fmla="*/ 297 w 935"/>
                <a:gd name="T7" fmla="*/ 33 h 1654"/>
                <a:gd name="T8" fmla="*/ 901 w 935"/>
                <a:gd name="T9" fmla="*/ 639 h 1654"/>
                <a:gd name="T10" fmla="*/ 921 w 935"/>
                <a:gd name="T11" fmla="*/ 664 h 1654"/>
                <a:gd name="T12" fmla="*/ 932 w 935"/>
                <a:gd name="T13" fmla="*/ 692 h 1654"/>
                <a:gd name="T14" fmla="*/ 935 w 935"/>
                <a:gd name="T15" fmla="*/ 721 h 1654"/>
                <a:gd name="T16" fmla="*/ 932 w 935"/>
                <a:gd name="T17" fmla="*/ 749 h 1654"/>
                <a:gd name="T18" fmla="*/ 921 w 935"/>
                <a:gd name="T19" fmla="*/ 777 h 1654"/>
                <a:gd name="T20" fmla="*/ 901 w 935"/>
                <a:gd name="T21" fmla="*/ 802 h 1654"/>
                <a:gd name="T22" fmla="*/ 85 w 935"/>
                <a:gd name="T23" fmla="*/ 1620 h 1654"/>
                <a:gd name="T24" fmla="*/ 60 w 935"/>
                <a:gd name="T25" fmla="*/ 1638 h 1654"/>
                <a:gd name="T26" fmla="*/ 32 w 935"/>
                <a:gd name="T27" fmla="*/ 1648 h 1654"/>
                <a:gd name="T28" fmla="*/ 3 w 935"/>
                <a:gd name="T29" fmla="*/ 1654 h 1654"/>
                <a:gd name="T30" fmla="*/ 0 w 935"/>
                <a:gd name="T31" fmla="*/ 1654 h 1654"/>
                <a:gd name="T32" fmla="*/ 30 w 935"/>
                <a:gd name="T33" fmla="*/ 1599 h 1654"/>
                <a:gd name="T34" fmla="*/ 53 w 935"/>
                <a:gd name="T35" fmla="*/ 1540 h 1654"/>
                <a:gd name="T36" fmla="*/ 67 w 935"/>
                <a:gd name="T37" fmla="*/ 1477 h 1654"/>
                <a:gd name="T38" fmla="*/ 72 w 935"/>
                <a:gd name="T39" fmla="*/ 1411 h 1654"/>
                <a:gd name="T40" fmla="*/ 81 w 935"/>
                <a:gd name="T41" fmla="*/ 88 h 1654"/>
                <a:gd name="T42" fmla="*/ 134 w 935"/>
                <a:gd name="T43" fmla="*/ 33 h 1654"/>
                <a:gd name="T44" fmla="*/ 159 w 935"/>
                <a:gd name="T45" fmla="*/ 16 h 1654"/>
                <a:gd name="T46" fmla="*/ 186 w 935"/>
                <a:gd name="T47" fmla="*/ 3 h 1654"/>
                <a:gd name="T48" fmla="*/ 216 w 935"/>
                <a:gd name="T49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35" h="1654">
                  <a:moveTo>
                    <a:pt x="216" y="0"/>
                  </a:moveTo>
                  <a:lnTo>
                    <a:pt x="244" y="3"/>
                  </a:lnTo>
                  <a:lnTo>
                    <a:pt x="273" y="16"/>
                  </a:lnTo>
                  <a:lnTo>
                    <a:pt x="297" y="33"/>
                  </a:lnTo>
                  <a:lnTo>
                    <a:pt x="901" y="639"/>
                  </a:lnTo>
                  <a:lnTo>
                    <a:pt x="921" y="664"/>
                  </a:lnTo>
                  <a:lnTo>
                    <a:pt x="932" y="692"/>
                  </a:lnTo>
                  <a:lnTo>
                    <a:pt x="935" y="721"/>
                  </a:lnTo>
                  <a:lnTo>
                    <a:pt x="932" y="749"/>
                  </a:lnTo>
                  <a:lnTo>
                    <a:pt x="921" y="777"/>
                  </a:lnTo>
                  <a:lnTo>
                    <a:pt x="901" y="802"/>
                  </a:lnTo>
                  <a:lnTo>
                    <a:pt x="85" y="1620"/>
                  </a:lnTo>
                  <a:lnTo>
                    <a:pt x="60" y="1638"/>
                  </a:lnTo>
                  <a:lnTo>
                    <a:pt x="32" y="1648"/>
                  </a:lnTo>
                  <a:lnTo>
                    <a:pt x="3" y="1654"/>
                  </a:lnTo>
                  <a:lnTo>
                    <a:pt x="0" y="1654"/>
                  </a:lnTo>
                  <a:lnTo>
                    <a:pt x="30" y="1599"/>
                  </a:lnTo>
                  <a:lnTo>
                    <a:pt x="53" y="1540"/>
                  </a:lnTo>
                  <a:lnTo>
                    <a:pt x="67" y="1477"/>
                  </a:lnTo>
                  <a:lnTo>
                    <a:pt x="72" y="1411"/>
                  </a:lnTo>
                  <a:lnTo>
                    <a:pt x="81" y="88"/>
                  </a:lnTo>
                  <a:lnTo>
                    <a:pt x="134" y="33"/>
                  </a:lnTo>
                  <a:lnTo>
                    <a:pt x="159" y="16"/>
                  </a:lnTo>
                  <a:lnTo>
                    <a:pt x="186" y="3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4" name="Freeform 403">
              <a:extLst>
                <a:ext uri="{FF2B5EF4-FFF2-40B4-BE49-F238E27FC236}">
                  <a16:creationId xmlns:a16="http://schemas.microsoft.com/office/drawing/2014/main" id="{0C76CCA5-6EFD-80C3-CE44-CC74DEF52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" y="4753"/>
              <a:ext cx="1874" cy="2900"/>
            </a:xfrm>
            <a:custGeom>
              <a:avLst/>
              <a:gdLst>
                <a:gd name="T0" fmla="*/ 3491 w 3748"/>
                <a:gd name="T1" fmla="*/ 0 h 5799"/>
                <a:gd name="T2" fmla="*/ 3590 w 3748"/>
                <a:gd name="T3" fmla="*/ 21 h 5799"/>
                <a:gd name="T4" fmla="*/ 3672 w 3748"/>
                <a:gd name="T5" fmla="*/ 74 h 5799"/>
                <a:gd name="T6" fmla="*/ 3727 w 3748"/>
                <a:gd name="T7" fmla="*/ 155 h 5799"/>
                <a:gd name="T8" fmla="*/ 3748 w 3748"/>
                <a:gd name="T9" fmla="*/ 256 h 5799"/>
                <a:gd name="T10" fmla="*/ 3743 w 3748"/>
                <a:gd name="T11" fmla="*/ 929 h 5799"/>
                <a:gd name="T12" fmla="*/ 3704 w 3748"/>
                <a:gd name="T13" fmla="*/ 1021 h 5799"/>
                <a:gd name="T14" fmla="*/ 3635 w 3748"/>
                <a:gd name="T15" fmla="*/ 1090 h 5799"/>
                <a:gd name="T16" fmla="*/ 3542 w 3748"/>
                <a:gd name="T17" fmla="*/ 1128 h 5799"/>
                <a:gd name="T18" fmla="*/ 3440 w 3748"/>
                <a:gd name="T19" fmla="*/ 1128 h 5799"/>
                <a:gd name="T20" fmla="*/ 3348 w 3748"/>
                <a:gd name="T21" fmla="*/ 1090 h 5799"/>
                <a:gd name="T22" fmla="*/ 3279 w 3748"/>
                <a:gd name="T23" fmla="*/ 1021 h 5799"/>
                <a:gd name="T24" fmla="*/ 3241 w 3748"/>
                <a:gd name="T25" fmla="*/ 929 h 5799"/>
                <a:gd name="T26" fmla="*/ 3236 w 3748"/>
                <a:gd name="T27" fmla="*/ 873 h 5799"/>
                <a:gd name="T28" fmla="*/ 2072 w 3748"/>
                <a:gd name="T29" fmla="*/ 2867 h 5799"/>
                <a:gd name="T30" fmla="*/ 2079 w 3748"/>
                <a:gd name="T31" fmla="*/ 2957 h 5799"/>
                <a:gd name="T32" fmla="*/ 2055 w 3748"/>
                <a:gd name="T33" fmla="*/ 3044 h 5799"/>
                <a:gd name="T34" fmla="*/ 2001 w 3748"/>
                <a:gd name="T35" fmla="*/ 3116 h 5799"/>
                <a:gd name="T36" fmla="*/ 1539 w 3748"/>
                <a:gd name="T37" fmla="*/ 4645 h 5799"/>
                <a:gd name="T38" fmla="*/ 1536 w 3748"/>
                <a:gd name="T39" fmla="*/ 4730 h 5799"/>
                <a:gd name="T40" fmla="*/ 1504 w 3748"/>
                <a:gd name="T41" fmla="*/ 4806 h 5799"/>
                <a:gd name="T42" fmla="*/ 1450 w 3748"/>
                <a:gd name="T43" fmla="*/ 4870 h 5799"/>
                <a:gd name="T44" fmla="*/ 382 w 3748"/>
                <a:gd name="T45" fmla="*/ 5766 h 5799"/>
                <a:gd name="T46" fmla="*/ 299 w 3748"/>
                <a:gd name="T47" fmla="*/ 5796 h 5799"/>
                <a:gd name="T48" fmla="*/ 212 w 3748"/>
                <a:gd name="T49" fmla="*/ 5796 h 5799"/>
                <a:gd name="T50" fmla="*/ 129 w 3748"/>
                <a:gd name="T51" fmla="*/ 5766 h 5799"/>
                <a:gd name="T52" fmla="*/ 60 w 3748"/>
                <a:gd name="T53" fmla="*/ 5709 h 5799"/>
                <a:gd name="T54" fmla="*/ 14 w 3748"/>
                <a:gd name="T55" fmla="*/ 5629 h 5799"/>
                <a:gd name="T56" fmla="*/ 0 w 3748"/>
                <a:gd name="T57" fmla="*/ 5543 h 5799"/>
                <a:gd name="T58" fmla="*/ 14 w 3748"/>
                <a:gd name="T59" fmla="*/ 5458 h 5799"/>
                <a:gd name="T60" fmla="*/ 58 w 3748"/>
                <a:gd name="T61" fmla="*/ 5380 h 5799"/>
                <a:gd name="T62" fmla="*/ 1015 w 3748"/>
                <a:gd name="T63" fmla="*/ 4567 h 5799"/>
                <a:gd name="T64" fmla="*/ 903 w 3748"/>
                <a:gd name="T65" fmla="*/ 3552 h 5799"/>
                <a:gd name="T66" fmla="*/ 926 w 3748"/>
                <a:gd name="T67" fmla="*/ 3462 h 5799"/>
                <a:gd name="T68" fmla="*/ 981 w 3748"/>
                <a:gd name="T69" fmla="*/ 3386 h 5799"/>
                <a:gd name="T70" fmla="*/ 1365 w 3748"/>
                <a:gd name="T71" fmla="*/ 2188 h 5799"/>
                <a:gd name="T72" fmla="*/ 1358 w 3748"/>
                <a:gd name="T73" fmla="*/ 2100 h 5799"/>
                <a:gd name="T74" fmla="*/ 1381 w 3748"/>
                <a:gd name="T75" fmla="*/ 2015 h 5799"/>
                <a:gd name="T76" fmla="*/ 1433 w 3748"/>
                <a:gd name="T77" fmla="*/ 1942 h 5799"/>
                <a:gd name="T78" fmla="*/ 2818 w 3748"/>
                <a:gd name="T79" fmla="*/ 508 h 5799"/>
                <a:gd name="T80" fmla="*/ 2728 w 3748"/>
                <a:gd name="T81" fmla="*/ 469 h 5799"/>
                <a:gd name="T82" fmla="*/ 2659 w 3748"/>
                <a:gd name="T83" fmla="*/ 400 h 5799"/>
                <a:gd name="T84" fmla="*/ 2620 w 3748"/>
                <a:gd name="T85" fmla="*/ 308 h 5799"/>
                <a:gd name="T86" fmla="*/ 2620 w 3748"/>
                <a:gd name="T87" fmla="*/ 205 h 5799"/>
                <a:gd name="T88" fmla="*/ 2659 w 3748"/>
                <a:gd name="T89" fmla="*/ 113 h 5799"/>
                <a:gd name="T90" fmla="*/ 2728 w 3748"/>
                <a:gd name="T91" fmla="*/ 44 h 5799"/>
                <a:gd name="T92" fmla="*/ 2818 w 3748"/>
                <a:gd name="T93" fmla="*/ 5 h 5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8" h="5799">
                  <a:moveTo>
                    <a:pt x="2871" y="0"/>
                  </a:moveTo>
                  <a:lnTo>
                    <a:pt x="3491" y="0"/>
                  </a:lnTo>
                  <a:lnTo>
                    <a:pt x="3542" y="5"/>
                  </a:lnTo>
                  <a:lnTo>
                    <a:pt x="3590" y="21"/>
                  </a:lnTo>
                  <a:lnTo>
                    <a:pt x="3633" y="44"/>
                  </a:lnTo>
                  <a:lnTo>
                    <a:pt x="3672" y="74"/>
                  </a:lnTo>
                  <a:lnTo>
                    <a:pt x="3704" y="113"/>
                  </a:lnTo>
                  <a:lnTo>
                    <a:pt x="3727" y="155"/>
                  </a:lnTo>
                  <a:lnTo>
                    <a:pt x="3743" y="205"/>
                  </a:lnTo>
                  <a:lnTo>
                    <a:pt x="3748" y="256"/>
                  </a:lnTo>
                  <a:lnTo>
                    <a:pt x="3748" y="878"/>
                  </a:lnTo>
                  <a:lnTo>
                    <a:pt x="3743" y="929"/>
                  </a:lnTo>
                  <a:lnTo>
                    <a:pt x="3728" y="977"/>
                  </a:lnTo>
                  <a:lnTo>
                    <a:pt x="3704" y="1021"/>
                  </a:lnTo>
                  <a:lnTo>
                    <a:pt x="3674" y="1059"/>
                  </a:lnTo>
                  <a:lnTo>
                    <a:pt x="3635" y="1090"/>
                  </a:lnTo>
                  <a:lnTo>
                    <a:pt x="3592" y="1113"/>
                  </a:lnTo>
                  <a:lnTo>
                    <a:pt x="3542" y="1128"/>
                  </a:lnTo>
                  <a:lnTo>
                    <a:pt x="3491" y="1133"/>
                  </a:lnTo>
                  <a:lnTo>
                    <a:pt x="3440" y="1128"/>
                  </a:lnTo>
                  <a:lnTo>
                    <a:pt x="3392" y="1113"/>
                  </a:lnTo>
                  <a:lnTo>
                    <a:pt x="3348" y="1090"/>
                  </a:lnTo>
                  <a:lnTo>
                    <a:pt x="3310" y="1059"/>
                  </a:lnTo>
                  <a:lnTo>
                    <a:pt x="3279" y="1021"/>
                  </a:lnTo>
                  <a:lnTo>
                    <a:pt x="3255" y="977"/>
                  </a:lnTo>
                  <a:lnTo>
                    <a:pt x="3241" y="929"/>
                  </a:lnTo>
                  <a:lnTo>
                    <a:pt x="3236" y="878"/>
                  </a:lnTo>
                  <a:lnTo>
                    <a:pt x="3236" y="873"/>
                  </a:lnTo>
                  <a:lnTo>
                    <a:pt x="1899" y="2201"/>
                  </a:lnTo>
                  <a:lnTo>
                    <a:pt x="2072" y="2867"/>
                  </a:lnTo>
                  <a:lnTo>
                    <a:pt x="2079" y="2913"/>
                  </a:lnTo>
                  <a:lnTo>
                    <a:pt x="2079" y="2957"/>
                  </a:lnTo>
                  <a:lnTo>
                    <a:pt x="2070" y="3001"/>
                  </a:lnTo>
                  <a:lnTo>
                    <a:pt x="2055" y="3044"/>
                  </a:lnTo>
                  <a:lnTo>
                    <a:pt x="2031" y="3083"/>
                  </a:lnTo>
                  <a:lnTo>
                    <a:pt x="2001" y="3116"/>
                  </a:lnTo>
                  <a:lnTo>
                    <a:pt x="1427" y="3667"/>
                  </a:lnTo>
                  <a:lnTo>
                    <a:pt x="1539" y="4645"/>
                  </a:lnTo>
                  <a:lnTo>
                    <a:pt x="1541" y="4687"/>
                  </a:lnTo>
                  <a:lnTo>
                    <a:pt x="1536" y="4730"/>
                  </a:lnTo>
                  <a:lnTo>
                    <a:pt x="1523" y="4769"/>
                  </a:lnTo>
                  <a:lnTo>
                    <a:pt x="1504" y="4806"/>
                  </a:lnTo>
                  <a:lnTo>
                    <a:pt x="1481" y="4839"/>
                  </a:lnTo>
                  <a:lnTo>
                    <a:pt x="1450" y="4870"/>
                  </a:lnTo>
                  <a:lnTo>
                    <a:pt x="421" y="5739"/>
                  </a:lnTo>
                  <a:lnTo>
                    <a:pt x="382" y="5766"/>
                  </a:lnTo>
                  <a:lnTo>
                    <a:pt x="342" y="5783"/>
                  </a:lnTo>
                  <a:lnTo>
                    <a:pt x="299" y="5796"/>
                  </a:lnTo>
                  <a:lnTo>
                    <a:pt x="257" y="5799"/>
                  </a:lnTo>
                  <a:lnTo>
                    <a:pt x="212" y="5796"/>
                  </a:lnTo>
                  <a:lnTo>
                    <a:pt x="170" y="5785"/>
                  </a:lnTo>
                  <a:lnTo>
                    <a:pt x="129" y="5766"/>
                  </a:lnTo>
                  <a:lnTo>
                    <a:pt x="94" y="5741"/>
                  </a:lnTo>
                  <a:lnTo>
                    <a:pt x="60" y="5709"/>
                  </a:lnTo>
                  <a:lnTo>
                    <a:pt x="33" y="5670"/>
                  </a:lnTo>
                  <a:lnTo>
                    <a:pt x="14" y="5629"/>
                  </a:lnTo>
                  <a:lnTo>
                    <a:pt x="3" y="5587"/>
                  </a:lnTo>
                  <a:lnTo>
                    <a:pt x="0" y="5543"/>
                  </a:lnTo>
                  <a:lnTo>
                    <a:pt x="3" y="5500"/>
                  </a:lnTo>
                  <a:lnTo>
                    <a:pt x="14" y="5458"/>
                  </a:lnTo>
                  <a:lnTo>
                    <a:pt x="32" y="5417"/>
                  </a:lnTo>
                  <a:lnTo>
                    <a:pt x="58" y="5380"/>
                  </a:lnTo>
                  <a:lnTo>
                    <a:pt x="90" y="5348"/>
                  </a:lnTo>
                  <a:lnTo>
                    <a:pt x="1015" y="4567"/>
                  </a:lnTo>
                  <a:lnTo>
                    <a:pt x="903" y="3600"/>
                  </a:lnTo>
                  <a:lnTo>
                    <a:pt x="903" y="3552"/>
                  </a:lnTo>
                  <a:lnTo>
                    <a:pt x="910" y="3506"/>
                  </a:lnTo>
                  <a:lnTo>
                    <a:pt x="926" y="3462"/>
                  </a:lnTo>
                  <a:lnTo>
                    <a:pt x="949" y="3421"/>
                  </a:lnTo>
                  <a:lnTo>
                    <a:pt x="981" y="3386"/>
                  </a:lnTo>
                  <a:lnTo>
                    <a:pt x="1539" y="2851"/>
                  </a:lnTo>
                  <a:lnTo>
                    <a:pt x="1365" y="2188"/>
                  </a:lnTo>
                  <a:lnTo>
                    <a:pt x="1358" y="2144"/>
                  </a:lnTo>
                  <a:lnTo>
                    <a:pt x="1358" y="2100"/>
                  </a:lnTo>
                  <a:lnTo>
                    <a:pt x="1367" y="2056"/>
                  </a:lnTo>
                  <a:lnTo>
                    <a:pt x="1381" y="2015"/>
                  </a:lnTo>
                  <a:lnTo>
                    <a:pt x="1404" y="1976"/>
                  </a:lnTo>
                  <a:lnTo>
                    <a:pt x="1433" y="1942"/>
                  </a:lnTo>
                  <a:lnTo>
                    <a:pt x="2871" y="513"/>
                  </a:lnTo>
                  <a:lnTo>
                    <a:pt x="2818" y="508"/>
                  </a:lnTo>
                  <a:lnTo>
                    <a:pt x="2770" y="492"/>
                  </a:lnTo>
                  <a:lnTo>
                    <a:pt x="2728" y="469"/>
                  </a:lnTo>
                  <a:lnTo>
                    <a:pt x="2689" y="437"/>
                  </a:lnTo>
                  <a:lnTo>
                    <a:pt x="2659" y="400"/>
                  </a:lnTo>
                  <a:lnTo>
                    <a:pt x="2634" y="356"/>
                  </a:lnTo>
                  <a:lnTo>
                    <a:pt x="2620" y="308"/>
                  </a:lnTo>
                  <a:lnTo>
                    <a:pt x="2614" y="256"/>
                  </a:lnTo>
                  <a:lnTo>
                    <a:pt x="2620" y="205"/>
                  </a:lnTo>
                  <a:lnTo>
                    <a:pt x="2634" y="157"/>
                  </a:lnTo>
                  <a:lnTo>
                    <a:pt x="2659" y="113"/>
                  </a:lnTo>
                  <a:lnTo>
                    <a:pt x="2689" y="76"/>
                  </a:lnTo>
                  <a:lnTo>
                    <a:pt x="2728" y="44"/>
                  </a:lnTo>
                  <a:lnTo>
                    <a:pt x="2770" y="21"/>
                  </a:lnTo>
                  <a:lnTo>
                    <a:pt x="2818" y="5"/>
                  </a:lnTo>
                  <a:lnTo>
                    <a:pt x="28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65" name="Group 431">
            <a:extLst>
              <a:ext uri="{FF2B5EF4-FFF2-40B4-BE49-F238E27FC236}">
                <a16:creationId xmlns:a16="http://schemas.microsoft.com/office/drawing/2014/main" id="{C20092CE-9538-DFAD-F645-1A5FF152EE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35400" y="3342481"/>
            <a:ext cx="345816" cy="360019"/>
            <a:chOff x="96" y="5524"/>
            <a:chExt cx="2751" cy="2864"/>
          </a:xfrm>
          <a:solidFill>
            <a:schemeClr val="bg1"/>
          </a:solidFill>
        </p:grpSpPr>
        <p:sp>
          <p:nvSpPr>
            <p:cNvPr id="66" name="Freeform 433">
              <a:extLst>
                <a:ext uri="{FF2B5EF4-FFF2-40B4-BE49-F238E27FC236}">
                  <a16:creationId xmlns:a16="http://schemas.microsoft.com/office/drawing/2014/main" id="{1FA484BB-7A03-6644-3DEE-918D49ABE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6850"/>
              <a:ext cx="392" cy="346"/>
            </a:xfrm>
            <a:custGeom>
              <a:avLst/>
              <a:gdLst>
                <a:gd name="T0" fmla="*/ 396 w 786"/>
                <a:gd name="T1" fmla="*/ 0 h 692"/>
                <a:gd name="T2" fmla="*/ 749 w 786"/>
                <a:gd name="T3" fmla="*/ 0 h 692"/>
                <a:gd name="T4" fmla="*/ 786 w 786"/>
                <a:gd name="T5" fmla="*/ 4 h 692"/>
                <a:gd name="T6" fmla="*/ 746 w 786"/>
                <a:gd name="T7" fmla="*/ 51 h 692"/>
                <a:gd name="T8" fmla="*/ 714 w 786"/>
                <a:gd name="T9" fmla="*/ 103 h 692"/>
                <a:gd name="T10" fmla="*/ 690 w 786"/>
                <a:gd name="T11" fmla="*/ 161 h 692"/>
                <a:gd name="T12" fmla="*/ 676 w 786"/>
                <a:gd name="T13" fmla="*/ 221 h 692"/>
                <a:gd name="T14" fmla="*/ 671 w 786"/>
                <a:gd name="T15" fmla="*/ 288 h 692"/>
                <a:gd name="T16" fmla="*/ 671 w 786"/>
                <a:gd name="T17" fmla="*/ 493 h 692"/>
                <a:gd name="T18" fmla="*/ 608 w 786"/>
                <a:gd name="T19" fmla="*/ 484 h 692"/>
                <a:gd name="T20" fmla="*/ 544 w 786"/>
                <a:gd name="T21" fmla="*/ 483 h 692"/>
                <a:gd name="T22" fmla="*/ 457 w 786"/>
                <a:gd name="T23" fmla="*/ 488 h 692"/>
                <a:gd name="T24" fmla="*/ 373 w 786"/>
                <a:gd name="T25" fmla="*/ 502 h 692"/>
                <a:gd name="T26" fmla="*/ 289 w 786"/>
                <a:gd name="T27" fmla="*/ 523 h 692"/>
                <a:gd name="T28" fmla="*/ 211 w 786"/>
                <a:gd name="T29" fmla="*/ 554 h 692"/>
                <a:gd name="T30" fmla="*/ 136 w 786"/>
                <a:gd name="T31" fmla="*/ 592 h 692"/>
                <a:gd name="T32" fmla="*/ 66 w 786"/>
                <a:gd name="T33" fmla="*/ 638 h 692"/>
                <a:gd name="T34" fmla="*/ 0 w 786"/>
                <a:gd name="T35" fmla="*/ 692 h 692"/>
                <a:gd name="T36" fmla="*/ 0 w 786"/>
                <a:gd name="T37" fmla="*/ 253 h 692"/>
                <a:gd name="T38" fmla="*/ 190 w 786"/>
                <a:gd name="T39" fmla="*/ 444 h 692"/>
                <a:gd name="T40" fmla="*/ 190 w 786"/>
                <a:gd name="T41" fmla="*/ 147 h 692"/>
                <a:gd name="T42" fmla="*/ 190 w 786"/>
                <a:gd name="T43" fmla="*/ 145 h 692"/>
                <a:gd name="T44" fmla="*/ 251 w 786"/>
                <a:gd name="T45" fmla="*/ 120 h 692"/>
                <a:gd name="T46" fmla="*/ 305 w 786"/>
                <a:gd name="T47" fmla="*/ 87 h 692"/>
                <a:gd name="T48" fmla="*/ 354 w 786"/>
                <a:gd name="T49" fmla="*/ 47 h 692"/>
                <a:gd name="T50" fmla="*/ 396 w 786"/>
                <a:gd name="T51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86" h="692">
                  <a:moveTo>
                    <a:pt x="396" y="0"/>
                  </a:moveTo>
                  <a:lnTo>
                    <a:pt x="749" y="0"/>
                  </a:lnTo>
                  <a:lnTo>
                    <a:pt x="786" y="4"/>
                  </a:lnTo>
                  <a:lnTo>
                    <a:pt x="746" y="51"/>
                  </a:lnTo>
                  <a:lnTo>
                    <a:pt x="714" y="103"/>
                  </a:lnTo>
                  <a:lnTo>
                    <a:pt x="690" y="161"/>
                  </a:lnTo>
                  <a:lnTo>
                    <a:pt x="676" y="221"/>
                  </a:lnTo>
                  <a:lnTo>
                    <a:pt x="671" y="288"/>
                  </a:lnTo>
                  <a:lnTo>
                    <a:pt x="671" y="493"/>
                  </a:lnTo>
                  <a:lnTo>
                    <a:pt x="608" y="484"/>
                  </a:lnTo>
                  <a:lnTo>
                    <a:pt x="544" y="483"/>
                  </a:lnTo>
                  <a:lnTo>
                    <a:pt x="457" y="488"/>
                  </a:lnTo>
                  <a:lnTo>
                    <a:pt x="373" y="502"/>
                  </a:lnTo>
                  <a:lnTo>
                    <a:pt x="289" y="523"/>
                  </a:lnTo>
                  <a:lnTo>
                    <a:pt x="211" y="554"/>
                  </a:lnTo>
                  <a:lnTo>
                    <a:pt x="136" y="592"/>
                  </a:lnTo>
                  <a:lnTo>
                    <a:pt x="66" y="638"/>
                  </a:lnTo>
                  <a:lnTo>
                    <a:pt x="0" y="692"/>
                  </a:lnTo>
                  <a:lnTo>
                    <a:pt x="0" y="253"/>
                  </a:lnTo>
                  <a:lnTo>
                    <a:pt x="190" y="444"/>
                  </a:lnTo>
                  <a:lnTo>
                    <a:pt x="190" y="147"/>
                  </a:lnTo>
                  <a:lnTo>
                    <a:pt x="190" y="145"/>
                  </a:lnTo>
                  <a:lnTo>
                    <a:pt x="251" y="120"/>
                  </a:lnTo>
                  <a:lnTo>
                    <a:pt x="305" y="87"/>
                  </a:lnTo>
                  <a:lnTo>
                    <a:pt x="354" y="47"/>
                  </a:lnTo>
                  <a:lnTo>
                    <a:pt x="3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7" name="Freeform 434">
              <a:extLst>
                <a:ext uri="{FF2B5EF4-FFF2-40B4-BE49-F238E27FC236}">
                  <a16:creationId xmlns:a16="http://schemas.microsoft.com/office/drawing/2014/main" id="{FE17BD0D-2B57-E5F8-87DA-7578CCB93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7219"/>
              <a:ext cx="541" cy="558"/>
            </a:xfrm>
            <a:custGeom>
              <a:avLst/>
              <a:gdLst>
                <a:gd name="T0" fmla="*/ 544 w 1084"/>
                <a:gd name="T1" fmla="*/ 0 h 1115"/>
                <a:gd name="T2" fmla="*/ 624 w 1084"/>
                <a:gd name="T3" fmla="*/ 5 h 1115"/>
                <a:gd name="T4" fmla="*/ 701 w 1084"/>
                <a:gd name="T5" fmla="*/ 22 h 1115"/>
                <a:gd name="T6" fmla="*/ 728 w 1084"/>
                <a:gd name="T7" fmla="*/ 76 h 1115"/>
                <a:gd name="T8" fmla="*/ 763 w 1084"/>
                <a:gd name="T9" fmla="*/ 127 h 1115"/>
                <a:gd name="T10" fmla="*/ 805 w 1084"/>
                <a:gd name="T11" fmla="*/ 171 h 1115"/>
                <a:gd name="T12" fmla="*/ 854 w 1084"/>
                <a:gd name="T13" fmla="*/ 207 h 1115"/>
                <a:gd name="T14" fmla="*/ 847 w 1084"/>
                <a:gd name="T15" fmla="*/ 259 h 1115"/>
                <a:gd name="T16" fmla="*/ 845 w 1084"/>
                <a:gd name="T17" fmla="*/ 313 h 1115"/>
                <a:gd name="T18" fmla="*/ 852 w 1084"/>
                <a:gd name="T19" fmla="*/ 366 h 1115"/>
                <a:gd name="T20" fmla="*/ 868 w 1084"/>
                <a:gd name="T21" fmla="*/ 423 h 1115"/>
                <a:gd name="T22" fmla="*/ 890 w 1084"/>
                <a:gd name="T23" fmla="*/ 477 h 1115"/>
                <a:gd name="T24" fmla="*/ 924 w 1084"/>
                <a:gd name="T25" fmla="*/ 529 h 1115"/>
                <a:gd name="T26" fmla="*/ 964 w 1084"/>
                <a:gd name="T27" fmla="*/ 576 h 1115"/>
                <a:gd name="T28" fmla="*/ 1084 w 1084"/>
                <a:gd name="T29" fmla="*/ 697 h 1115"/>
                <a:gd name="T30" fmla="*/ 1061 w 1084"/>
                <a:gd name="T31" fmla="*/ 768 h 1115"/>
                <a:gd name="T32" fmla="*/ 1028 w 1084"/>
                <a:gd name="T33" fmla="*/ 832 h 1115"/>
                <a:gd name="T34" fmla="*/ 988 w 1084"/>
                <a:gd name="T35" fmla="*/ 893 h 1115"/>
                <a:gd name="T36" fmla="*/ 941 w 1084"/>
                <a:gd name="T37" fmla="*/ 949 h 1115"/>
                <a:gd name="T38" fmla="*/ 887 w 1084"/>
                <a:gd name="T39" fmla="*/ 996 h 1115"/>
                <a:gd name="T40" fmla="*/ 828 w 1084"/>
                <a:gd name="T41" fmla="*/ 1038 h 1115"/>
                <a:gd name="T42" fmla="*/ 763 w 1084"/>
                <a:gd name="T43" fmla="*/ 1071 h 1115"/>
                <a:gd name="T44" fmla="*/ 694 w 1084"/>
                <a:gd name="T45" fmla="*/ 1095 h 1115"/>
                <a:gd name="T46" fmla="*/ 620 w 1084"/>
                <a:gd name="T47" fmla="*/ 1109 h 1115"/>
                <a:gd name="T48" fmla="*/ 544 w 1084"/>
                <a:gd name="T49" fmla="*/ 1115 h 1115"/>
                <a:gd name="T50" fmla="*/ 467 w 1084"/>
                <a:gd name="T51" fmla="*/ 1109 h 1115"/>
                <a:gd name="T52" fmla="*/ 392 w 1084"/>
                <a:gd name="T53" fmla="*/ 1094 h 1115"/>
                <a:gd name="T54" fmla="*/ 323 w 1084"/>
                <a:gd name="T55" fmla="*/ 1069 h 1115"/>
                <a:gd name="T56" fmla="*/ 256 w 1084"/>
                <a:gd name="T57" fmla="*/ 1034 h 1115"/>
                <a:gd name="T58" fmla="*/ 195 w 1084"/>
                <a:gd name="T59" fmla="*/ 993 h 1115"/>
                <a:gd name="T60" fmla="*/ 141 w 1084"/>
                <a:gd name="T61" fmla="*/ 944 h 1115"/>
                <a:gd name="T62" fmla="*/ 94 w 1084"/>
                <a:gd name="T63" fmla="*/ 886 h 1115"/>
                <a:gd name="T64" fmla="*/ 54 w 1084"/>
                <a:gd name="T65" fmla="*/ 825 h 1115"/>
                <a:gd name="T66" fmla="*/ 23 w 1084"/>
                <a:gd name="T67" fmla="*/ 757 h 1115"/>
                <a:gd name="T68" fmla="*/ 2 w 1084"/>
                <a:gd name="T69" fmla="*/ 684 h 1115"/>
                <a:gd name="T70" fmla="*/ 2 w 1084"/>
                <a:gd name="T71" fmla="*/ 643 h 1115"/>
                <a:gd name="T72" fmla="*/ 2 w 1084"/>
                <a:gd name="T73" fmla="*/ 613 h 1115"/>
                <a:gd name="T74" fmla="*/ 2 w 1084"/>
                <a:gd name="T75" fmla="*/ 592 h 1115"/>
                <a:gd name="T76" fmla="*/ 2 w 1084"/>
                <a:gd name="T77" fmla="*/ 576 h 1115"/>
                <a:gd name="T78" fmla="*/ 2 w 1084"/>
                <a:gd name="T79" fmla="*/ 566 h 1115"/>
                <a:gd name="T80" fmla="*/ 0 w 1084"/>
                <a:gd name="T81" fmla="*/ 559 h 1115"/>
                <a:gd name="T82" fmla="*/ 0 w 1084"/>
                <a:gd name="T83" fmla="*/ 550 h 1115"/>
                <a:gd name="T84" fmla="*/ 0 w 1084"/>
                <a:gd name="T85" fmla="*/ 540 h 1115"/>
                <a:gd name="T86" fmla="*/ 0 w 1084"/>
                <a:gd name="T87" fmla="*/ 526 h 1115"/>
                <a:gd name="T88" fmla="*/ 0 w 1084"/>
                <a:gd name="T89" fmla="*/ 503 h 1115"/>
                <a:gd name="T90" fmla="*/ 0 w 1084"/>
                <a:gd name="T91" fmla="*/ 474 h 1115"/>
                <a:gd name="T92" fmla="*/ 0 w 1084"/>
                <a:gd name="T93" fmla="*/ 432 h 1115"/>
                <a:gd name="T94" fmla="*/ 23 w 1084"/>
                <a:gd name="T95" fmla="*/ 360 h 1115"/>
                <a:gd name="T96" fmla="*/ 54 w 1084"/>
                <a:gd name="T97" fmla="*/ 292 h 1115"/>
                <a:gd name="T98" fmla="*/ 93 w 1084"/>
                <a:gd name="T99" fmla="*/ 230 h 1115"/>
                <a:gd name="T100" fmla="*/ 141 w 1084"/>
                <a:gd name="T101" fmla="*/ 174 h 1115"/>
                <a:gd name="T102" fmla="*/ 195 w 1084"/>
                <a:gd name="T103" fmla="*/ 123 h 1115"/>
                <a:gd name="T104" fmla="*/ 255 w 1084"/>
                <a:gd name="T105" fmla="*/ 82 h 1115"/>
                <a:gd name="T106" fmla="*/ 321 w 1084"/>
                <a:gd name="T107" fmla="*/ 47 h 1115"/>
                <a:gd name="T108" fmla="*/ 392 w 1084"/>
                <a:gd name="T109" fmla="*/ 21 h 1115"/>
                <a:gd name="T110" fmla="*/ 465 w 1084"/>
                <a:gd name="T111" fmla="*/ 5 h 1115"/>
                <a:gd name="T112" fmla="*/ 544 w 1084"/>
                <a:gd name="T113" fmla="*/ 0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4" h="1115">
                  <a:moveTo>
                    <a:pt x="544" y="0"/>
                  </a:moveTo>
                  <a:lnTo>
                    <a:pt x="624" y="5"/>
                  </a:lnTo>
                  <a:lnTo>
                    <a:pt x="701" y="22"/>
                  </a:lnTo>
                  <a:lnTo>
                    <a:pt x="728" y="76"/>
                  </a:lnTo>
                  <a:lnTo>
                    <a:pt x="763" y="127"/>
                  </a:lnTo>
                  <a:lnTo>
                    <a:pt x="805" y="171"/>
                  </a:lnTo>
                  <a:lnTo>
                    <a:pt x="854" y="207"/>
                  </a:lnTo>
                  <a:lnTo>
                    <a:pt x="847" y="259"/>
                  </a:lnTo>
                  <a:lnTo>
                    <a:pt x="845" y="313"/>
                  </a:lnTo>
                  <a:lnTo>
                    <a:pt x="852" y="366"/>
                  </a:lnTo>
                  <a:lnTo>
                    <a:pt x="868" y="423"/>
                  </a:lnTo>
                  <a:lnTo>
                    <a:pt x="890" y="477"/>
                  </a:lnTo>
                  <a:lnTo>
                    <a:pt x="924" y="529"/>
                  </a:lnTo>
                  <a:lnTo>
                    <a:pt x="964" y="576"/>
                  </a:lnTo>
                  <a:lnTo>
                    <a:pt x="1084" y="697"/>
                  </a:lnTo>
                  <a:lnTo>
                    <a:pt x="1061" y="768"/>
                  </a:lnTo>
                  <a:lnTo>
                    <a:pt x="1028" y="832"/>
                  </a:lnTo>
                  <a:lnTo>
                    <a:pt x="988" y="893"/>
                  </a:lnTo>
                  <a:lnTo>
                    <a:pt x="941" y="949"/>
                  </a:lnTo>
                  <a:lnTo>
                    <a:pt x="887" y="996"/>
                  </a:lnTo>
                  <a:lnTo>
                    <a:pt x="828" y="1038"/>
                  </a:lnTo>
                  <a:lnTo>
                    <a:pt x="763" y="1071"/>
                  </a:lnTo>
                  <a:lnTo>
                    <a:pt x="694" y="1095"/>
                  </a:lnTo>
                  <a:lnTo>
                    <a:pt x="620" y="1109"/>
                  </a:lnTo>
                  <a:lnTo>
                    <a:pt x="544" y="1115"/>
                  </a:lnTo>
                  <a:lnTo>
                    <a:pt x="467" y="1109"/>
                  </a:lnTo>
                  <a:lnTo>
                    <a:pt x="392" y="1094"/>
                  </a:lnTo>
                  <a:lnTo>
                    <a:pt x="323" y="1069"/>
                  </a:lnTo>
                  <a:lnTo>
                    <a:pt x="256" y="1034"/>
                  </a:lnTo>
                  <a:lnTo>
                    <a:pt x="195" y="993"/>
                  </a:lnTo>
                  <a:lnTo>
                    <a:pt x="141" y="944"/>
                  </a:lnTo>
                  <a:lnTo>
                    <a:pt x="94" y="886"/>
                  </a:lnTo>
                  <a:lnTo>
                    <a:pt x="54" y="825"/>
                  </a:lnTo>
                  <a:lnTo>
                    <a:pt x="23" y="757"/>
                  </a:lnTo>
                  <a:lnTo>
                    <a:pt x="2" y="684"/>
                  </a:lnTo>
                  <a:lnTo>
                    <a:pt x="2" y="643"/>
                  </a:lnTo>
                  <a:lnTo>
                    <a:pt x="2" y="613"/>
                  </a:lnTo>
                  <a:lnTo>
                    <a:pt x="2" y="592"/>
                  </a:lnTo>
                  <a:lnTo>
                    <a:pt x="2" y="576"/>
                  </a:lnTo>
                  <a:lnTo>
                    <a:pt x="2" y="566"/>
                  </a:lnTo>
                  <a:lnTo>
                    <a:pt x="0" y="559"/>
                  </a:lnTo>
                  <a:lnTo>
                    <a:pt x="0" y="550"/>
                  </a:lnTo>
                  <a:lnTo>
                    <a:pt x="0" y="540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0" y="474"/>
                  </a:lnTo>
                  <a:lnTo>
                    <a:pt x="0" y="432"/>
                  </a:lnTo>
                  <a:lnTo>
                    <a:pt x="23" y="360"/>
                  </a:lnTo>
                  <a:lnTo>
                    <a:pt x="54" y="292"/>
                  </a:lnTo>
                  <a:lnTo>
                    <a:pt x="93" y="230"/>
                  </a:lnTo>
                  <a:lnTo>
                    <a:pt x="141" y="174"/>
                  </a:lnTo>
                  <a:lnTo>
                    <a:pt x="195" y="123"/>
                  </a:lnTo>
                  <a:lnTo>
                    <a:pt x="255" y="82"/>
                  </a:lnTo>
                  <a:lnTo>
                    <a:pt x="321" y="47"/>
                  </a:lnTo>
                  <a:lnTo>
                    <a:pt x="392" y="21"/>
                  </a:lnTo>
                  <a:lnTo>
                    <a:pt x="465" y="5"/>
                  </a:lnTo>
                  <a:lnTo>
                    <a:pt x="5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8" name="Freeform 435">
              <a:extLst>
                <a:ext uri="{FF2B5EF4-FFF2-40B4-BE49-F238E27FC236}">
                  <a16:creationId xmlns:a16="http://schemas.microsoft.com/office/drawing/2014/main" id="{F83CA44F-0D9F-6ED2-FABB-FC9B473EF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7658"/>
              <a:ext cx="823" cy="489"/>
            </a:xfrm>
            <a:custGeom>
              <a:avLst/>
              <a:gdLst>
                <a:gd name="T0" fmla="*/ 1291 w 1646"/>
                <a:gd name="T1" fmla="*/ 0 h 977"/>
                <a:gd name="T2" fmla="*/ 1343 w 1646"/>
                <a:gd name="T3" fmla="*/ 21 h 977"/>
                <a:gd name="T4" fmla="*/ 1397 w 1646"/>
                <a:gd name="T5" fmla="*/ 36 h 977"/>
                <a:gd name="T6" fmla="*/ 1604 w 1646"/>
                <a:gd name="T7" fmla="*/ 242 h 977"/>
                <a:gd name="T8" fmla="*/ 1625 w 1646"/>
                <a:gd name="T9" fmla="*/ 270 h 977"/>
                <a:gd name="T10" fmla="*/ 1639 w 1646"/>
                <a:gd name="T11" fmla="*/ 299 h 977"/>
                <a:gd name="T12" fmla="*/ 1646 w 1646"/>
                <a:gd name="T13" fmla="*/ 331 h 977"/>
                <a:gd name="T14" fmla="*/ 1646 w 1646"/>
                <a:gd name="T15" fmla="*/ 364 h 977"/>
                <a:gd name="T16" fmla="*/ 1639 w 1646"/>
                <a:gd name="T17" fmla="*/ 395 h 977"/>
                <a:gd name="T18" fmla="*/ 1625 w 1646"/>
                <a:gd name="T19" fmla="*/ 425 h 977"/>
                <a:gd name="T20" fmla="*/ 1604 w 1646"/>
                <a:gd name="T21" fmla="*/ 451 h 977"/>
                <a:gd name="T22" fmla="*/ 1313 w 1646"/>
                <a:gd name="T23" fmla="*/ 742 h 977"/>
                <a:gd name="T24" fmla="*/ 1287 w 1646"/>
                <a:gd name="T25" fmla="*/ 763 h 977"/>
                <a:gd name="T26" fmla="*/ 1258 w 1646"/>
                <a:gd name="T27" fmla="*/ 777 h 977"/>
                <a:gd name="T28" fmla="*/ 1225 w 1646"/>
                <a:gd name="T29" fmla="*/ 783 h 977"/>
                <a:gd name="T30" fmla="*/ 1193 w 1646"/>
                <a:gd name="T31" fmla="*/ 783 h 977"/>
                <a:gd name="T32" fmla="*/ 1162 w 1646"/>
                <a:gd name="T33" fmla="*/ 777 h 977"/>
                <a:gd name="T34" fmla="*/ 1132 w 1646"/>
                <a:gd name="T35" fmla="*/ 763 h 977"/>
                <a:gd name="T36" fmla="*/ 1104 w 1646"/>
                <a:gd name="T37" fmla="*/ 742 h 977"/>
                <a:gd name="T38" fmla="*/ 895 w 1646"/>
                <a:gd name="T39" fmla="*/ 533 h 977"/>
                <a:gd name="T40" fmla="*/ 895 w 1646"/>
                <a:gd name="T41" fmla="*/ 829 h 977"/>
                <a:gd name="T42" fmla="*/ 890 w 1646"/>
                <a:gd name="T43" fmla="*/ 869 h 977"/>
                <a:gd name="T44" fmla="*/ 874 w 1646"/>
                <a:gd name="T45" fmla="*/ 904 h 977"/>
                <a:gd name="T46" fmla="*/ 852 w 1646"/>
                <a:gd name="T47" fmla="*/ 933 h 977"/>
                <a:gd name="T48" fmla="*/ 822 w 1646"/>
                <a:gd name="T49" fmla="*/ 956 h 977"/>
                <a:gd name="T50" fmla="*/ 787 w 1646"/>
                <a:gd name="T51" fmla="*/ 972 h 977"/>
                <a:gd name="T52" fmla="*/ 747 w 1646"/>
                <a:gd name="T53" fmla="*/ 977 h 977"/>
                <a:gd name="T54" fmla="*/ 336 w 1646"/>
                <a:gd name="T55" fmla="*/ 977 h 977"/>
                <a:gd name="T56" fmla="*/ 298 w 1646"/>
                <a:gd name="T57" fmla="*/ 972 h 977"/>
                <a:gd name="T58" fmla="*/ 261 w 1646"/>
                <a:gd name="T59" fmla="*/ 956 h 977"/>
                <a:gd name="T60" fmla="*/ 232 w 1646"/>
                <a:gd name="T61" fmla="*/ 933 h 977"/>
                <a:gd name="T62" fmla="*/ 209 w 1646"/>
                <a:gd name="T63" fmla="*/ 904 h 977"/>
                <a:gd name="T64" fmla="*/ 193 w 1646"/>
                <a:gd name="T65" fmla="*/ 869 h 977"/>
                <a:gd name="T66" fmla="*/ 188 w 1646"/>
                <a:gd name="T67" fmla="*/ 829 h 977"/>
                <a:gd name="T68" fmla="*/ 188 w 1646"/>
                <a:gd name="T69" fmla="*/ 533 h 977"/>
                <a:gd name="T70" fmla="*/ 0 w 1646"/>
                <a:gd name="T71" fmla="*/ 721 h 977"/>
                <a:gd name="T72" fmla="*/ 0 w 1646"/>
                <a:gd name="T73" fmla="*/ 285 h 977"/>
                <a:gd name="T74" fmla="*/ 66 w 1646"/>
                <a:gd name="T75" fmla="*/ 339 h 977"/>
                <a:gd name="T76" fmla="*/ 138 w 1646"/>
                <a:gd name="T77" fmla="*/ 385 h 977"/>
                <a:gd name="T78" fmla="*/ 213 w 1646"/>
                <a:gd name="T79" fmla="*/ 423 h 977"/>
                <a:gd name="T80" fmla="*/ 291 w 1646"/>
                <a:gd name="T81" fmla="*/ 454 h 977"/>
                <a:gd name="T82" fmla="*/ 373 w 1646"/>
                <a:gd name="T83" fmla="*/ 475 h 977"/>
                <a:gd name="T84" fmla="*/ 456 w 1646"/>
                <a:gd name="T85" fmla="*/ 489 h 977"/>
                <a:gd name="T86" fmla="*/ 542 w 1646"/>
                <a:gd name="T87" fmla="*/ 493 h 977"/>
                <a:gd name="T88" fmla="*/ 631 w 1646"/>
                <a:gd name="T89" fmla="*/ 489 h 977"/>
                <a:gd name="T90" fmla="*/ 718 w 1646"/>
                <a:gd name="T91" fmla="*/ 473 h 977"/>
                <a:gd name="T92" fmla="*/ 801 w 1646"/>
                <a:gd name="T93" fmla="*/ 451 h 977"/>
                <a:gd name="T94" fmla="*/ 881 w 1646"/>
                <a:gd name="T95" fmla="*/ 419 h 977"/>
                <a:gd name="T96" fmla="*/ 958 w 1646"/>
                <a:gd name="T97" fmla="*/ 379 h 977"/>
                <a:gd name="T98" fmla="*/ 1028 w 1646"/>
                <a:gd name="T99" fmla="*/ 332 h 977"/>
                <a:gd name="T100" fmla="*/ 1094 w 1646"/>
                <a:gd name="T101" fmla="*/ 277 h 977"/>
                <a:gd name="T102" fmla="*/ 1153 w 1646"/>
                <a:gd name="T103" fmla="*/ 216 h 977"/>
                <a:gd name="T104" fmla="*/ 1205 w 1646"/>
                <a:gd name="T105" fmla="*/ 149 h 977"/>
                <a:gd name="T106" fmla="*/ 1252 w 1646"/>
                <a:gd name="T107" fmla="*/ 76 h 977"/>
                <a:gd name="T108" fmla="*/ 1291 w 1646"/>
                <a:gd name="T10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46" h="977">
                  <a:moveTo>
                    <a:pt x="1291" y="0"/>
                  </a:moveTo>
                  <a:lnTo>
                    <a:pt x="1343" y="21"/>
                  </a:lnTo>
                  <a:lnTo>
                    <a:pt x="1397" y="36"/>
                  </a:lnTo>
                  <a:lnTo>
                    <a:pt x="1604" y="242"/>
                  </a:lnTo>
                  <a:lnTo>
                    <a:pt x="1625" y="270"/>
                  </a:lnTo>
                  <a:lnTo>
                    <a:pt x="1639" y="299"/>
                  </a:lnTo>
                  <a:lnTo>
                    <a:pt x="1646" y="331"/>
                  </a:lnTo>
                  <a:lnTo>
                    <a:pt x="1646" y="364"/>
                  </a:lnTo>
                  <a:lnTo>
                    <a:pt x="1639" y="395"/>
                  </a:lnTo>
                  <a:lnTo>
                    <a:pt x="1625" y="425"/>
                  </a:lnTo>
                  <a:lnTo>
                    <a:pt x="1604" y="451"/>
                  </a:lnTo>
                  <a:lnTo>
                    <a:pt x="1313" y="742"/>
                  </a:lnTo>
                  <a:lnTo>
                    <a:pt x="1287" y="763"/>
                  </a:lnTo>
                  <a:lnTo>
                    <a:pt x="1258" y="777"/>
                  </a:lnTo>
                  <a:lnTo>
                    <a:pt x="1225" y="783"/>
                  </a:lnTo>
                  <a:lnTo>
                    <a:pt x="1193" y="783"/>
                  </a:lnTo>
                  <a:lnTo>
                    <a:pt x="1162" y="777"/>
                  </a:lnTo>
                  <a:lnTo>
                    <a:pt x="1132" y="763"/>
                  </a:lnTo>
                  <a:lnTo>
                    <a:pt x="1104" y="742"/>
                  </a:lnTo>
                  <a:lnTo>
                    <a:pt x="895" y="533"/>
                  </a:lnTo>
                  <a:lnTo>
                    <a:pt x="895" y="829"/>
                  </a:lnTo>
                  <a:lnTo>
                    <a:pt x="890" y="869"/>
                  </a:lnTo>
                  <a:lnTo>
                    <a:pt x="874" y="904"/>
                  </a:lnTo>
                  <a:lnTo>
                    <a:pt x="852" y="933"/>
                  </a:lnTo>
                  <a:lnTo>
                    <a:pt x="822" y="956"/>
                  </a:lnTo>
                  <a:lnTo>
                    <a:pt x="787" y="972"/>
                  </a:lnTo>
                  <a:lnTo>
                    <a:pt x="747" y="977"/>
                  </a:lnTo>
                  <a:lnTo>
                    <a:pt x="336" y="977"/>
                  </a:lnTo>
                  <a:lnTo>
                    <a:pt x="298" y="972"/>
                  </a:lnTo>
                  <a:lnTo>
                    <a:pt x="261" y="956"/>
                  </a:lnTo>
                  <a:lnTo>
                    <a:pt x="232" y="933"/>
                  </a:lnTo>
                  <a:lnTo>
                    <a:pt x="209" y="904"/>
                  </a:lnTo>
                  <a:lnTo>
                    <a:pt x="193" y="869"/>
                  </a:lnTo>
                  <a:lnTo>
                    <a:pt x="188" y="829"/>
                  </a:lnTo>
                  <a:lnTo>
                    <a:pt x="188" y="533"/>
                  </a:lnTo>
                  <a:lnTo>
                    <a:pt x="0" y="721"/>
                  </a:lnTo>
                  <a:lnTo>
                    <a:pt x="0" y="285"/>
                  </a:lnTo>
                  <a:lnTo>
                    <a:pt x="66" y="339"/>
                  </a:lnTo>
                  <a:lnTo>
                    <a:pt x="138" y="385"/>
                  </a:lnTo>
                  <a:lnTo>
                    <a:pt x="213" y="423"/>
                  </a:lnTo>
                  <a:lnTo>
                    <a:pt x="291" y="454"/>
                  </a:lnTo>
                  <a:lnTo>
                    <a:pt x="373" y="475"/>
                  </a:lnTo>
                  <a:lnTo>
                    <a:pt x="456" y="489"/>
                  </a:lnTo>
                  <a:lnTo>
                    <a:pt x="542" y="493"/>
                  </a:lnTo>
                  <a:lnTo>
                    <a:pt x="631" y="489"/>
                  </a:lnTo>
                  <a:lnTo>
                    <a:pt x="718" y="473"/>
                  </a:lnTo>
                  <a:lnTo>
                    <a:pt x="801" y="451"/>
                  </a:lnTo>
                  <a:lnTo>
                    <a:pt x="881" y="419"/>
                  </a:lnTo>
                  <a:lnTo>
                    <a:pt x="958" y="379"/>
                  </a:lnTo>
                  <a:lnTo>
                    <a:pt x="1028" y="332"/>
                  </a:lnTo>
                  <a:lnTo>
                    <a:pt x="1094" y="277"/>
                  </a:lnTo>
                  <a:lnTo>
                    <a:pt x="1153" y="216"/>
                  </a:lnTo>
                  <a:lnTo>
                    <a:pt x="1205" y="149"/>
                  </a:lnTo>
                  <a:lnTo>
                    <a:pt x="1252" y="76"/>
                  </a:lnTo>
                  <a:lnTo>
                    <a:pt x="1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9" name="Freeform 436">
              <a:extLst>
                <a:ext uri="{FF2B5EF4-FFF2-40B4-BE49-F238E27FC236}">
                  <a16:creationId xmlns:a16="http://schemas.microsoft.com/office/drawing/2014/main" id="{F517CFE4-57AE-1426-6970-EB75DAEB6C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6" y="6509"/>
              <a:ext cx="1131" cy="1130"/>
            </a:xfrm>
            <a:custGeom>
              <a:avLst/>
              <a:gdLst>
                <a:gd name="T0" fmla="*/ 885 w 2261"/>
                <a:gd name="T1" fmla="*/ 446 h 2261"/>
                <a:gd name="T2" fmla="*/ 617 w 2261"/>
                <a:gd name="T3" fmla="*/ 617 h 2261"/>
                <a:gd name="T4" fmla="*/ 446 w 2261"/>
                <a:gd name="T5" fmla="*/ 885 h 2261"/>
                <a:gd name="T6" fmla="*/ 409 w 2261"/>
                <a:gd name="T7" fmla="*/ 1215 h 2261"/>
                <a:gd name="T8" fmla="*/ 517 w 2261"/>
                <a:gd name="T9" fmla="*/ 1519 h 2261"/>
                <a:gd name="T10" fmla="*/ 742 w 2261"/>
                <a:gd name="T11" fmla="*/ 1742 h 2261"/>
                <a:gd name="T12" fmla="*/ 1045 w 2261"/>
                <a:gd name="T13" fmla="*/ 1852 h 2261"/>
                <a:gd name="T14" fmla="*/ 1374 w 2261"/>
                <a:gd name="T15" fmla="*/ 1814 h 2261"/>
                <a:gd name="T16" fmla="*/ 1643 w 2261"/>
                <a:gd name="T17" fmla="*/ 1643 h 2261"/>
                <a:gd name="T18" fmla="*/ 1813 w 2261"/>
                <a:gd name="T19" fmla="*/ 1375 h 2261"/>
                <a:gd name="T20" fmla="*/ 1852 w 2261"/>
                <a:gd name="T21" fmla="*/ 1046 h 2261"/>
                <a:gd name="T22" fmla="*/ 1744 w 2261"/>
                <a:gd name="T23" fmla="*/ 741 h 2261"/>
                <a:gd name="T24" fmla="*/ 1519 w 2261"/>
                <a:gd name="T25" fmla="*/ 518 h 2261"/>
                <a:gd name="T26" fmla="*/ 1214 w 2261"/>
                <a:gd name="T27" fmla="*/ 410 h 2261"/>
                <a:gd name="T28" fmla="*/ 1329 w 2261"/>
                <a:gd name="T29" fmla="*/ 6 h 2261"/>
                <a:gd name="T30" fmla="*/ 1434 w 2261"/>
                <a:gd name="T31" fmla="*/ 108 h 2261"/>
                <a:gd name="T32" fmla="*/ 1528 w 2261"/>
                <a:gd name="T33" fmla="*/ 297 h 2261"/>
                <a:gd name="T34" fmla="*/ 1684 w 2261"/>
                <a:gd name="T35" fmla="*/ 176 h 2261"/>
                <a:gd name="T36" fmla="*/ 1792 w 2261"/>
                <a:gd name="T37" fmla="*/ 199 h 2261"/>
                <a:gd name="T38" fmla="*/ 2078 w 2261"/>
                <a:gd name="T39" fmla="*/ 500 h 2261"/>
                <a:gd name="T40" fmla="*/ 2064 w 2261"/>
                <a:gd name="T41" fmla="*/ 626 h 2261"/>
                <a:gd name="T42" fmla="*/ 2001 w 2261"/>
                <a:gd name="T43" fmla="*/ 823 h 2261"/>
                <a:gd name="T44" fmla="*/ 2217 w 2261"/>
                <a:gd name="T45" fmla="*/ 866 h 2261"/>
                <a:gd name="T46" fmla="*/ 2261 w 2261"/>
                <a:gd name="T47" fmla="*/ 1291 h 2261"/>
                <a:gd name="T48" fmla="*/ 2188 w 2261"/>
                <a:gd name="T49" fmla="*/ 1418 h 2261"/>
                <a:gd name="T50" fmla="*/ 1984 w 2261"/>
                <a:gd name="T51" fmla="*/ 1485 h 2261"/>
                <a:gd name="T52" fmla="*/ 2078 w 2261"/>
                <a:gd name="T53" fmla="*/ 1664 h 2261"/>
                <a:gd name="T54" fmla="*/ 2064 w 2261"/>
                <a:gd name="T55" fmla="*/ 1789 h 2261"/>
                <a:gd name="T56" fmla="*/ 1768 w 2261"/>
                <a:gd name="T57" fmla="*/ 2077 h 2261"/>
                <a:gd name="T58" fmla="*/ 1657 w 2261"/>
                <a:gd name="T59" fmla="*/ 2077 h 2261"/>
                <a:gd name="T60" fmla="*/ 1484 w 2261"/>
                <a:gd name="T61" fmla="*/ 1984 h 2261"/>
                <a:gd name="T62" fmla="*/ 1418 w 2261"/>
                <a:gd name="T63" fmla="*/ 2188 h 2261"/>
                <a:gd name="T64" fmla="*/ 1291 w 2261"/>
                <a:gd name="T65" fmla="*/ 2261 h 2261"/>
                <a:gd name="T66" fmla="*/ 866 w 2261"/>
                <a:gd name="T67" fmla="*/ 2218 h 2261"/>
                <a:gd name="T68" fmla="*/ 822 w 2261"/>
                <a:gd name="T69" fmla="*/ 2002 h 2261"/>
                <a:gd name="T70" fmla="*/ 629 w 2261"/>
                <a:gd name="T71" fmla="*/ 2063 h 2261"/>
                <a:gd name="T72" fmla="*/ 521 w 2261"/>
                <a:gd name="T73" fmla="*/ 2084 h 2261"/>
                <a:gd name="T74" fmla="*/ 218 w 2261"/>
                <a:gd name="T75" fmla="*/ 1817 h 2261"/>
                <a:gd name="T76" fmla="*/ 174 w 2261"/>
                <a:gd name="T77" fmla="*/ 1695 h 2261"/>
                <a:gd name="T78" fmla="*/ 296 w 2261"/>
                <a:gd name="T79" fmla="*/ 1528 h 2261"/>
                <a:gd name="T80" fmla="*/ 108 w 2261"/>
                <a:gd name="T81" fmla="*/ 1434 h 2261"/>
                <a:gd name="T82" fmla="*/ 5 w 2261"/>
                <a:gd name="T83" fmla="*/ 1329 h 2261"/>
                <a:gd name="T84" fmla="*/ 19 w 2261"/>
                <a:gd name="T85" fmla="*/ 896 h 2261"/>
                <a:gd name="T86" fmla="*/ 146 w 2261"/>
                <a:gd name="T87" fmla="*/ 823 h 2261"/>
                <a:gd name="T88" fmla="*/ 218 w 2261"/>
                <a:gd name="T89" fmla="*/ 654 h 2261"/>
                <a:gd name="T90" fmla="*/ 174 w 2261"/>
                <a:gd name="T91" fmla="*/ 532 h 2261"/>
                <a:gd name="T92" fmla="*/ 444 w 2261"/>
                <a:gd name="T93" fmla="*/ 218 h 2261"/>
                <a:gd name="T94" fmla="*/ 549 w 2261"/>
                <a:gd name="T95" fmla="*/ 175 h 2261"/>
                <a:gd name="T96" fmla="*/ 653 w 2261"/>
                <a:gd name="T97" fmla="*/ 218 h 2261"/>
                <a:gd name="T98" fmla="*/ 822 w 2261"/>
                <a:gd name="T99" fmla="*/ 147 h 2261"/>
                <a:gd name="T100" fmla="*/ 895 w 2261"/>
                <a:gd name="T101" fmla="*/ 20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61" h="2261">
                  <a:moveTo>
                    <a:pt x="1131" y="405"/>
                  </a:moveTo>
                  <a:lnTo>
                    <a:pt x="1045" y="410"/>
                  </a:lnTo>
                  <a:lnTo>
                    <a:pt x="963" y="424"/>
                  </a:lnTo>
                  <a:lnTo>
                    <a:pt x="885" y="446"/>
                  </a:lnTo>
                  <a:lnTo>
                    <a:pt x="812" y="478"/>
                  </a:lnTo>
                  <a:lnTo>
                    <a:pt x="742" y="518"/>
                  </a:lnTo>
                  <a:lnTo>
                    <a:pt x="676" y="565"/>
                  </a:lnTo>
                  <a:lnTo>
                    <a:pt x="617" y="617"/>
                  </a:lnTo>
                  <a:lnTo>
                    <a:pt x="564" y="676"/>
                  </a:lnTo>
                  <a:lnTo>
                    <a:pt x="517" y="741"/>
                  </a:lnTo>
                  <a:lnTo>
                    <a:pt x="479" y="812"/>
                  </a:lnTo>
                  <a:lnTo>
                    <a:pt x="446" y="885"/>
                  </a:lnTo>
                  <a:lnTo>
                    <a:pt x="423" y="964"/>
                  </a:lnTo>
                  <a:lnTo>
                    <a:pt x="409" y="1046"/>
                  </a:lnTo>
                  <a:lnTo>
                    <a:pt x="404" y="1131"/>
                  </a:lnTo>
                  <a:lnTo>
                    <a:pt x="409" y="1215"/>
                  </a:lnTo>
                  <a:lnTo>
                    <a:pt x="423" y="1296"/>
                  </a:lnTo>
                  <a:lnTo>
                    <a:pt x="446" y="1375"/>
                  </a:lnTo>
                  <a:lnTo>
                    <a:pt x="479" y="1450"/>
                  </a:lnTo>
                  <a:lnTo>
                    <a:pt x="517" y="1519"/>
                  </a:lnTo>
                  <a:lnTo>
                    <a:pt x="564" y="1584"/>
                  </a:lnTo>
                  <a:lnTo>
                    <a:pt x="617" y="1643"/>
                  </a:lnTo>
                  <a:lnTo>
                    <a:pt x="676" y="1697"/>
                  </a:lnTo>
                  <a:lnTo>
                    <a:pt x="742" y="1742"/>
                  </a:lnTo>
                  <a:lnTo>
                    <a:pt x="812" y="1782"/>
                  </a:lnTo>
                  <a:lnTo>
                    <a:pt x="885" y="1814"/>
                  </a:lnTo>
                  <a:lnTo>
                    <a:pt x="963" y="1836"/>
                  </a:lnTo>
                  <a:lnTo>
                    <a:pt x="1045" y="1852"/>
                  </a:lnTo>
                  <a:lnTo>
                    <a:pt x="1131" y="1856"/>
                  </a:lnTo>
                  <a:lnTo>
                    <a:pt x="1214" y="1852"/>
                  </a:lnTo>
                  <a:lnTo>
                    <a:pt x="1296" y="1836"/>
                  </a:lnTo>
                  <a:lnTo>
                    <a:pt x="1374" y="1814"/>
                  </a:lnTo>
                  <a:lnTo>
                    <a:pt x="1449" y="1782"/>
                  </a:lnTo>
                  <a:lnTo>
                    <a:pt x="1519" y="1742"/>
                  </a:lnTo>
                  <a:lnTo>
                    <a:pt x="1583" y="1697"/>
                  </a:lnTo>
                  <a:lnTo>
                    <a:pt x="1643" y="1643"/>
                  </a:lnTo>
                  <a:lnTo>
                    <a:pt x="1697" y="1584"/>
                  </a:lnTo>
                  <a:lnTo>
                    <a:pt x="1744" y="1519"/>
                  </a:lnTo>
                  <a:lnTo>
                    <a:pt x="1782" y="1450"/>
                  </a:lnTo>
                  <a:lnTo>
                    <a:pt x="1813" y="1375"/>
                  </a:lnTo>
                  <a:lnTo>
                    <a:pt x="1838" y="1296"/>
                  </a:lnTo>
                  <a:lnTo>
                    <a:pt x="1852" y="1215"/>
                  </a:lnTo>
                  <a:lnTo>
                    <a:pt x="1857" y="1131"/>
                  </a:lnTo>
                  <a:lnTo>
                    <a:pt x="1852" y="1046"/>
                  </a:lnTo>
                  <a:lnTo>
                    <a:pt x="1838" y="964"/>
                  </a:lnTo>
                  <a:lnTo>
                    <a:pt x="1813" y="885"/>
                  </a:lnTo>
                  <a:lnTo>
                    <a:pt x="1782" y="812"/>
                  </a:lnTo>
                  <a:lnTo>
                    <a:pt x="1744" y="741"/>
                  </a:lnTo>
                  <a:lnTo>
                    <a:pt x="1697" y="676"/>
                  </a:lnTo>
                  <a:lnTo>
                    <a:pt x="1643" y="617"/>
                  </a:lnTo>
                  <a:lnTo>
                    <a:pt x="1583" y="565"/>
                  </a:lnTo>
                  <a:lnTo>
                    <a:pt x="1519" y="518"/>
                  </a:lnTo>
                  <a:lnTo>
                    <a:pt x="1449" y="478"/>
                  </a:lnTo>
                  <a:lnTo>
                    <a:pt x="1374" y="446"/>
                  </a:lnTo>
                  <a:lnTo>
                    <a:pt x="1296" y="424"/>
                  </a:lnTo>
                  <a:lnTo>
                    <a:pt x="1214" y="410"/>
                  </a:lnTo>
                  <a:lnTo>
                    <a:pt x="1131" y="405"/>
                  </a:lnTo>
                  <a:close/>
                  <a:moveTo>
                    <a:pt x="970" y="0"/>
                  </a:moveTo>
                  <a:lnTo>
                    <a:pt x="1291" y="0"/>
                  </a:lnTo>
                  <a:lnTo>
                    <a:pt x="1329" y="6"/>
                  </a:lnTo>
                  <a:lnTo>
                    <a:pt x="1366" y="20"/>
                  </a:lnTo>
                  <a:lnTo>
                    <a:pt x="1395" y="42"/>
                  </a:lnTo>
                  <a:lnTo>
                    <a:pt x="1418" y="74"/>
                  </a:lnTo>
                  <a:lnTo>
                    <a:pt x="1434" y="108"/>
                  </a:lnTo>
                  <a:lnTo>
                    <a:pt x="1439" y="147"/>
                  </a:lnTo>
                  <a:lnTo>
                    <a:pt x="1439" y="260"/>
                  </a:lnTo>
                  <a:lnTo>
                    <a:pt x="1484" y="277"/>
                  </a:lnTo>
                  <a:lnTo>
                    <a:pt x="1528" y="297"/>
                  </a:lnTo>
                  <a:lnTo>
                    <a:pt x="1608" y="218"/>
                  </a:lnTo>
                  <a:lnTo>
                    <a:pt x="1630" y="199"/>
                  </a:lnTo>
                  <a:lnTo>
                    <a:pt x="1657" y="185"/>
                  </a:lnTo>
                  <a:lnTo>
                    <a:pt x="1684" y="176"/>
                  </a:lnTo>
                  <a:lnTo>
                    <a:pt x="1712" y="175"/>
                  </a:lnTo>
                  <a:lnTo>
                    <a:pt x="1740" y="176"/>
                  </a:lnTo>
                  <a:lnTo>
                    <a:pt x="1768" y="185"/>
                  </a:lnTo>
                  <a:lnTo>
                    <a:pt x="1792" y="199"/>
                  </a:lnTo>
                  <a:lnTo>
                    <a:pt x="1817" y="218"/>
                  </a:lnTo>
                  <a:lnTo>
                    <a:pt x="2043" y="445"/>
                  </a:lnTo>
                  <a:lnTo>
                    <a:pt x="2064" y="471"/>
                  </a:lnTo>
                  <a:lnTo>
                    <a:pt x="2078" y="500"/>
                  </a:lnTo>
                  <a:lnTo>
                    <a:pt x="2085" y="532"/>
                  </a:lnTo>
                  <a:lnTo>
                    <a:pt x="2085" y="565"/>
                  </a:lnTo>
                  <a:lnTo>
                    <a:pt x="2078" y="596"/>
                  </a:lnTo>
                  <a:lnTo>
                    <a:pt x="2064" y="626"/>
                  </a:lnTo>
                  <a:lnTo>
                    <a:pt x="2043" y="654"/>
                  </a:lnTo>
                  <a:lnTo>
                    <a:pt x="1963" y="732"/>
                  </a:lnTo>
                  <a:lnTo>
                    <a:pt x="1984" y="777"/>
                  </a:lnTo>
                  <a:lnTo>
                    <a:pt x="2001" y="823"/>
                  </a:lnTo>
                  <a:lnTo>
                    <a:pt x="2113" y="823"/>
                  </a:lnTo>
                  <a:lnTo>
                    <a:pt x="2153" y="828"/>
                  </a:lnTo>
                  <a:lnTo>
                    <a:pt x="2188" y="844"/>
                  </a:lnTo>
                  <a:lnTo>
                    <a:pt x="2217" y="866"/>
                  </a:lnTo>
                  <a:lnTo>
                    <a:pt x="2240" y="896"/>
                  </a:lnTo>
                  <a:lnTo>
                    <a:pt x="2256" y="931"/>
                  </a:lnTo>
                  <a:lnTo>
                    <a:pt x="2261" y="971"/>
                  </a:lnTo>
                  <a:lnTo>
                    <a:pt x="2261" y="1291"/>
                  </a:lnTo>
                  <a:lnTo>
                    <a:pt x="2256" y="1329"/>
                  </a:lnTo>
                  <a:lnTo>
                    <a:pt x="2240" y="1366"/>
                  </a:lnTo>
                  <a:lnTo>
                    <a:pt x="2217" y="1396"/>
                  </a:lnTo>
                  <a:lnTo>
                    <a:pt x="2188" y="1418"/>
                  </a:lnTo>
                  <a:lnTo>
                    <a:pt x="2153" y="1434"/>
                  </a:lnTo>
                  <a:lnTo>
                    <a:pt x="2113" y="1439"/>
                  </a:lnTo>
                  <a:lnTo>
                    <a:pt x="2001" y="1439"/>
                  </a:lnTo>
                  <a:lnTo>
                    <a:pt x="1984" y="1485"/>
                  </a:lnTo>
                  <a:lnTo>
                    <a:pt x="1963" y="1528"/>
                  </a:lnTo>
                  <a:lnTo>
                    <a:pt x="2043" y="1608"/>
                  </a:lnTo>
                  <a:lnTo>
                    <a:pt x="2064" y="1634"/>
                  </a:lnTo>
                  <a:lnTo>
                    <a:pt x="2078" y="1664"/>
                  </a:lnTo>
                  <a:lnTo>
                    <a:pt x="2085" y="1695"/>
                  </a:lnTo>
                  <a:lnTo>
                    <a:pt x="2085" y="1728"/>
                  </a:lnTo>
                  <a:lnTo>
                    <a:pt x="2078" y="1760"/>
                  </a:lnTo>
                  <a:lnTo>
                    <a:pt x="2064" y="1789"/>
                  </a:lnTo>
                  <a:lnTo>
                    <a:pt x="2043" y="1817"/>
                  </a:lnTo>
                  <a:lnTo>
                    <a:pt x="1817" y="2044"/>
                  </a:lnTo>
                  <a:lnTo>
                    <a:pt x="1792" y="2063"/>
                  </a:lnTo>
                  <a:lnTo>
                    <a:pt x="1768" y="2077"/>
                  </a:lnTo>
                  <a:lnTo>
                    <a:pt x="1740" y="2084"/>
                  </a:lnTo>
                  <a:lnTo>
                    <a:pt x="1712" y="2087"/>
                  </a:lnTo>
                  <a:lnTo>
                    <a:pt x="1684" y="2084"/>
                  </a:lnTo>
                  <a:lnTo>
                    <a:pt x="1657" y="2077"/>
                  </a:lnTo>
                  <a:lnTo>
                    <a:pt x="1630" y="2063"/>
                  </a:lnTo>
                  <a:lnTo>
                    <a:pt x="1608" y="2044"/>
                  </a:lnTo>
                  <a:lnTo>
                    <a:pt x="1528" y="1964"/>
                  </a:lnTo>
                  <a:lnTo>
                    <a:pt x="1484" y="1984"/>
                  </a:lnTo>
                  <a:lnTo>
                    <a:pt x="1439" y="2002"/>
                  </a:lnTo>
                  <a:lnTo>
                    <a:pt x="1439" y="2113"/>
                  </a:lnTo>
                  <a:lnTo>
                    <a:pt x="1434" y="2153"/>
                  </a:lnTo>
                  <a:lnTo>
                    <a:pt x="1418" y="2188"/>
                  </a:lnTo>
                  <a:lnTo>
                    <a:pt x="1395" y="2218"/>
                  </a:lnTo>
                  <a:lnTo>
                    <a:pt x="1366" y="2240"/>
                  </a:lnTo>
                  <a:lnTo>
                    <a:pt x="1329" y="2256"/>
                  </a:lnTo>
                  <a:lnTo>
                    <a:pt x="1291" y="2261"/>
                  </a:lnTo>
                  <a:lnTo>
                    <a:pt x="970" y="2261"/>
                  </a:lnTo>
                  <a:lnTo>
                    <a:pt x="930" y="2256"/>
                  </a:lnTo>
                  <a:lnTo>
                    <a:pt x="895" y="2240"/>
                  </a:lnTo>
                  <a:lnTo>
                    <a:pt x="866" y="2218"/>
                  </a:lnTo>
                  <a:lnTo>
                    <a:pt x="843" y="2188"/>
                  </a:lnTo>
                  <a:lnTo>
                    <a:pt x="827" y="2153"/>
                  </a:lnTo>
                  <a:lnTo>
                    <a:pt x="822" y="2113"/>
                  </a:lnTo>
                  <a:lnTo>
                    <a:pt x="822" y="2002"/>
                  </a:lnTo>
                  <a:lnTo>
                    <a:pt x="777" y="1984"/>
                  </a:lnTo>
                  <a:lnTo>
                    <a:pt x="732" y="1964"/>
                  </a:lnTo>
                  <a:lnTo>
                    <a:pt x="653" y="2044"/>
                  </a:lnTo>
                  <a:lnTo>
                    <a:pt x="629" y="2063"/>
                  </a:lnTo>
                  <a:lnTo>
                    <a:pt x="604" y="2077"/>
                  </a:lnTo>
                  <a:lnTo>
                    <a:pt x="577" y="2084"/>
                  </a:lnTo>
                  <a:lnTo>
                    <a:pt x="549" y="2087"/>
                  </a:lnTo>
                  <a:lnTo>
                    <a:pt x="521" y="2084"/>
                  </a:lnTo>
                  <a:lnTo>
                    <a:pt x="493" y="2077"/>
                  </a:lnTo>
                  <a:lnTo>
                    <a:pt x="467" y="2063"/>
                  </a:lnTo>
                  <a:lnTo>
                    <a:pt x="444" y="2044"/>
                  </a:lnTo>
                  <a:lnTo>
                    <a:pt x="218" y="1817"/>
                  </a:lnTo>
                  <a:lnTo>
                    <a:pt x="197" y="1789"/>
                  </a:lnTo>
                  <a:lnTo>
                    <a:pt x="181" y="1760"/>
                  </a:lnTo>
                  <a:lnTo>
                    <a:pt x="174" y="1728"/>
                  </a:lnTo>
                  <a:lnTo>
                    <a:pt x="174" y="1695"/>
                  </a:lnTo>
                  <a:lnTo>
                    <a:pt x="181" y="1664"/>
                  </a:lnTo>
                  <a:lnTo>
                    <a:pt x="197" y="1634"/>
                  </a:lnTo>
                  <a:lnTo>
                    <a:pt x="218" y="1608"/>
                  </a:lnTo>
                  <a:lnTo>
                    <a:pt x="296" y="1528"/>
                  </a:lnTo>
                  <a:lnTo>
                    <a:pt x="277" y="1485"/>
                  </a:lnTo>
                  <a:lnTo>
                    <a:pt x="260" y="1439"/>
                  </a:lnTo>
                  <a:lnTo>
                    <a:pt x="146" y="1439"/>
                  </a:lnTo>
                  <a:lnTo>
                    <a:pt x="108" y="1434"/>
                  </a:lnTo>
                  <a:lnTo>
                    <a:pt x="73" y="1418"/>
                  </a:lnTo>
                  <a:lnTo>
                    <a:pt x="42" y="1396"/>
                  </a:lnTo>
                  <a:lnTo>
                    <a:pt x="19" y="1366"/>
                  </a:lnTo>
                  <a:lnTo>
                    <a:pt x="5" y="1329"/>
                  </a:lnTo>
                  <a:lnTo>
                    <a:pt x="0" y="1291"/>
                  </a:lnTo>
                  <a:lnTo>
                    <a:pt x="0" y="971"/>
                  </a:lnTo>
                  <a:lnTo>
                    <a:pt x="5" y="931"/>
                  </a:lnTo>
                  <a:lnTo>
                    <a:pt x="19" y="896"/>
                  </a:lnTo>
                  <a:lnTo>
                    <a:pt x="42" y="866"/>
                  </a:lnTo>
                  <a:lnTo>
                    <a:pt x="73" y="844"/>
                  </a:lnTo>
                  <a:lnTo>
                    <a:pt x="108" y="828"/>
                  </a:lnTo>
                  <a:lnTo>
                    <a:pt x="146" y="823"/>
                  </a:lnTo>
                  <a:lnTo>
                    <a:pt x="260" y="823"/>
                  </a:lnTo>
                  <a:lnTo>
                    <a:pt x="277" y="777"/>
                  </a:lnTo>
                  <a:lnTo>
                    <a:pt x="296" y="732"/>
                  </a:lnTo>
                  <a:lnTo>
                    <a:pt x="218" y="654"/>
                  </a:lnTo>
                  <a:lnTo>
                    <a:pt x="197" y="626"/>
                  </a:lnTo>
                  <a:lnTo>
                    <a:pt x="181" y="596"/>
                  </a:lnTo>
                  <a:lnTo>
                    <a:pt x="174" y="565"/>
                  </a:lnTo>
                  <a:lnTo>
                    <a:pt x="174" y="532"/>
                  </a:lnTo>
                  <a:lnTo>
                    <a:pt x="181" y="500"/>
                  </a:lnTo>
                  <a:lnTo>
                    <a:pt x="197" y="471"/>
                  </a:lnTo>
                  <a:lnTo>
                    <a:pt x="218" y="445"/>
                  </a:lnTo>
                  <a:lnTo>
                    <a:pt x="444" y="218"/>
                  </a:lnTo>
                  <a:lnTo>
                    <a:pt x="467" y="199"/>
                  </a:lnTo>
                  <a:lnTo>
                    <a:pt x="493" y="185"/>
                  </a:lnTo>
                  <a:lnTo>
                    <a:pt x="521" y="176"/>
                  </a:lnTo>
                  <a:lnTo>
                    <a:pt x="549" y="175"/>
                  </a:lnTo>
                  <a:lnTo>
                    <a:pt x="577" y="176"/>
                  </a:lnTo>
                  <a:lnTo>
                    <a:pt x="604" y="185"/>
                  </a:lnTo>
                  <a:lnTo>
                    <a:pt x="629" y="199"/>
                  </a:lnTo>
                  <a:lnTo>
                    <a:pt x="653" y="218"/>
                  </a:lnTo>
                  <a:lnTo>
                    <a:pt x="732" y="297"/>
                  </a:lnTo>
                  <a:lnTo>
                    <a:pt x="777" y="277"/>
                  </a:lnTo>
                  <a:lnTo>
                    <a:pt x="822" y="260"/>
                  </a:lnTo>
                  <a:lnTo>
                    <a:pt x="822" y="147"/>
                  </a:lnTo>
                  <a:lnTo>
                    <a:pt x="827" y="108"/>
                  </a:lnTo>
                  <a:lnTo>
                    <a:pt x="843" y="74"/>
                  </a:lnTo>
                  <a:lnTo>
                    <a:pt x="866" y="42"/>
                  </a:lnTo>
                  <a:lnTo>
                    <a:pt x="895" y="20"/>
                  </a:lnTo>
                  <a:lnTo>
                    <a:pt x="930" y="6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0" name="Freeform 437">
              <a:extLst>
                <a:ext uri="{FF2B5EF4-FFF2-40B4-BE49-F238E27FC236}">
                  <a16:creationId xmlns:a16="http://schemas.microsoft.com/office/drawing/2014/main" id="{BAFB018D-2055-57D9-E530-D6E57B3D0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6839"/>
              <a:ext cx="470" cy="469"/>
            </a:xfrm>
            <a:custGeom>
              <a:avLst/>
              <a:gdLst>
                <a:gd name="T0" fmla="*/ 471 w 939"/>
                <a:gd name="T1" fmla="*/ 0 h 938"/>
                <a:gd name="T2" fmla="*/ 540 w 939"/>
                <a:gd name="T3" fmla="*/ 5 h 938"/>
                <a:gd name="T4" fmla="*/ 606 w 939"/>
                <a:gd name="T5" fmla="*/ 21 h 938"/>
                <a:gd name="T6" fmla="*/ 667 w 939"/>
                <a:gd name="T7" fmla="*/ 43 h 938"/>
                <a:gd name="T8" fmla="*/ 727 w 939"/>
                <a:gd name="T9" fmla="*/ 76 h 938"/>
                <a:gd name="T10" fmla="*/ 779 w 939"/>
                <a:gd name="T11" fmla="*/ 115 h 938"/>
                <a:gd name="T12" fmla="*/ 824 w 939"/>
                <a:gd name="T13" fmla="*/ 162 h 938"/>
                <a:gd name="T14" fmla="*/ 864 w 939"/>
                <a:gd name="T15" fmla="*/ 214 h 938"/>
                <a:gd name="T16" fmla="*/ 896 w 939"/>
                <a:gd name="T17" fmla="*/ 271 h 938"/>
                <a:gd name="T18" fmla="*/ 920 w 939"/>
                <a:gd name="T19" fmla="*/ 334 h 938"/>
                <a:gd name="T20" fmla="*/ 936 w 939"/>
                <a:gd name="T21" fmla="*/ 400 h 938"/>
                <a:gd name="T22" fmla="*/ 939 w 939"/>
                <a:gd name="T23" fmla="*/ 470 h 938"/>
                <a:gd name="T24" fmla="*/ 936 w 939"/>
                <a:gd name="T25" fmla="*/ 540 h 938"/>
                <a:gd name="T26" fmla="*/ 920 w 939"/>
                <a:gd name="T27" fmla="*/ 606 h 938"/>
                <a:gd name="T28" fmla="*/ 896 w 939"/>
                <a:gd name="T29" fmla="*/ 667 h 938"/>
                <a:gd name="T30" fmla="*/ 864 w 939"/>
                <a:gd name="T31" fmla="*/ 724 h 938"/>
                <a:gd name="T32" fmla="*/ 824 w 939"/>
                <a:gd name="T33" fmla="*/ 778 h 938"/>
                <a:gd name="T34" fmla="*/ 779 w 939"/>
                <a:gd name="T35" fmla="*/ 824 h 938"/>
                <a:gd name="T36" fmla="*/ 727 w 939"/>
                <a:gd name="T37" fmla="*/ 864 h 938"/>
                <a:gd name="T38" fmla="*/ 667 w 939"/>
                <a:gd name="T39" fmla="*/ 895 h 938"/>
                <a:gd name="T40" fmla="*/ 606 w 939"/>
                <a:gd name="T41" fmla="*/ 919 h 938"/>
                <a:gd name="T42" fmla="*/ 540 w 939"/>
                <a:gd name="T43" fmla="*/ 933 h 938"/>
                <a:gd name="T44" fmla="*/ 471 w 939"/>
                <a:gd name="T45" fmla="*/ 938 h 938"/>
                <a:gd name="T46" fmla="*/ 401 w 939"/>
                <a:gd name="T47" fmla="*/ 933 h 938"/>
                <a:gd name="T48" fmla="*/ 335 w 939"/>
                <a:gd name="T49" fmla="*/ 919 h 938"/>
                <a:gd name="T50" fmla="*/ 272 w 939"/>
                <a:gd name="T51" fmla="*/ 895 h 938"/>
                <a:gd name="T52" fmla="*/ 214 w 939"/>
                <a:gd name="T53" fmla="*/ 864 h 938"/>
                <a:gd name="T54" fmla="*/ 162 w 939"/>
                <a:gd name="T55" fmla="*/ 824 h 938"/>
                <a:gd name="T56" fmla="*/ 115 w 939"/>
                <a:gd name="T57" fmla="*/ 778 h 938"/>
                <a:gd name="T58" fmla="*/ 77 w 939"/>
                <a:gd name="T59" fmla="*/ 724 h 938"/>
                <a:gd name="T60" fmla="*/ 44 w 939"/>
                <a:gd name="T61" fmla="*/ 667 h 938"/>
                <a:gd name="T62" fmla="*/ 21 w 939"/>
                <a:gd name="T63" fmla="*/ 606 h 938"/>
                <a:gd name="T64" fmla="*/ 5 w 939"/>
                <a:gd name="T65" fmla="*/ 540 h 938"/>
                <a:gd name="T66" fmla="*/ 0 w 939"/>
                <a:gd name="T67" fmla="*/ 470 h 938"/>
                <a:gd name="T68" fmla="*/ 5 w 939"/>
                <a:gd name="T69" fmla="*/ 400 h 938"/>
                <a:gd name="T70" fmla="*/ 21 w 939"/>
                <a:gd name="T71" fmla="*/ 334 h 938"/>
                <a:gd name="T72" fmla="*/ 44 w 939"/>
                <a:gd name="T73" fmla="*/ 271 h 938"/>
                <a:gd name="T74" fmla="*/ 77 w 939"/>
                <a:gd name="T75" fmla="*/ 214 h 938"/>
                <a:gd name="T76" fmla="*/ 115 w 939"/>
                <a:gd name="T77" fmla="*/ 162 h 938"/>
                <a:gd name="T78" fmla="*/ 162 w 939"/>
                <a:gd name="T79" fmla="*/ 115 h 938"/>
                <a:gd name="T80" fmla="*/ 214 w 939"/>
                <a:gd name="T81" fmla="*/ 76 h 938"/>
                <a:gd name="T82" fmla="*/ 272 w 939"/>
                <a:gd name="T83" fmla="*/ 43 h 938"/>
                <a:gd name="T84" fmla="*/ 335 w 939"/>
                <a:gd name="T85" fmla="*/ 21 h 938"/>
                <a:gd name="T86" fmla="*/ 401 w 939"/>
                <a:gd name="T87" fmla="*/ 5 h 938"/>
                <a:gd name="T88" fmla="*/ 471 w 939"/>
                <a:gd name="T89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9" h="938">
                  <a:moveTo>
                    <a:pt x="471" y="0"/>
                  </a:moveTo>
                  <a:lnTo>
                    <a:pt x="540" y="5"/>
                  </a:lnTo>
                  <a:lnTo>
                    <a:pt x="606" y="21"/>
                  </a:lnTo>
                  <a:lnTo>
                    <a:pt x="667" y="43"/>
                  </a:lnTo>
                  <a:lnTo>
                    <a:pt x="727" y="76"/>
                  </a:lnTo>
                  <a:lnTo>
                    <a:pt x="779" y="115"/>
                  </a:lnTo>
                  <a:lnTo>
                    <a:pt x="824" y="162"/>
                  </a:lnTo>
                  <a:lnTo>
                    <a:pt x="864" y="214"/>
                  </a:lnTo>
                  <a:lnTo>
                    <a:pt x="896" y="271"/>
                  </a:lnTo>
                  <a:lnTo>
                    <a:pt x="920" y="334"/>
                  </a:lnTo>
                  <a:lnTo>
                    <a:pt x="936" y="400"/>
                  </a:lnTo>
                  <a:lnTo>
                    <a:pt x="939" y="470"/>
                  </a:lnTo>
                  <a:lnTo>
                    <a:pt x="936" y="540"/>
                  </a:lnTo>
                  <a:lnTo>
                    <a:pt x="920" y="606"/>
                  </a:lnTo>
                  <a:lnTo>
                    <a:pt x="896" y="667"/>
                  </a:lnTo>
                  <a:lnTo>
                    <a:pt x="864" y="724"/>
                  </a:lnTo>
                  <a:lnTo>
                    <a:pt x="824" y="778"/>
                  </a:lnTo>
                  <a:lnTo>
                    <a:pt x="779" y="824"/>
                  </a:lnTo>
                  <a:lnTo>
                    <a:pt x="727" y="864"/>
                  </a:lnTo>
                  <a:lnTo>
                    <a:pt x="667" y="895"/>
                  </a:lnTo>
                  <a:lnTo>
                    <a:pt x="606" y="919"/>
                  </a:lnTo>
                  <a:lnTo>
                    <a:pt x="540" y="933"/>
                  </a:lnTo>
                  <a:lnTo>
                    <a:pt x="471" y="938"/>
                  </a:lnTo>
                  <a:lnTo>
                    <a:pt x="401" y="933"/>
                  </a:lnTo>
                  <a:lnTo>
                    <a:pt x="335" y="919"/>
                  </a:lnTo>
                  <a:lnTo>
                    <a:pt x="272" y="895"/>
                  </a:lnTo>
                  <a:lnTo>
                    <a:pt x="214" y="864"/>
                  </a:lnTo>
                  <a:lnTo>
                    <a:pt x="162" y="824"/>
                  </a:lnTo>
                  <a:lnTo>
                    <a:pt x="115" y="778"/>
                  </a:lnTo>
                  <a:lnTo>
                    <a:pt x="77" y="724"/>
                  </a:lnTo>
                  <a:lnTo>
                    <a:pt x="44" y="667"/>
                  </a:lnTo>
                  <a:lnTo>
                    <a:pt x="21" y="606"/>
                  </a:lnTo>
                  <a:lnTo>
                    <a:pt x="5" y="540"/>
                  </a:lnTo>
                  <a:lnTo>
                    <a:pt x="0" y="470"/>
                  </a:lnTo>
                  <a:lnTo>
                    <a:pt x="5" y="400"/>
                  </a:lnTo>
                  <a:lnTo>
                    <a:pt x="21" y="334"/>
                  </a:lnTo>
                  <a:lnTo>
                    <a:pt x="44" y="271"/>
                  </a:lnTo>
                  <a:lnTo>
                    <a:pt x="77" y="214"/>
                  </a:lnTo>
                  <a:lnTo>
                    <a:pt x="115" y="162"/>
                  </a:lnTo>
                  <a:lnTo>
                    <a:pt x="162" y="115"/>
                  </a:lnTo>
                  <a:lnTo>
                    <a:pt x="214" y="76"/>
                  </a:lnTo>
                  <a:lnTo>
                    <a:pt x="272" y="43"/>
                  </a:lnTo>
                  <a:lnTo>
                    <a:pt x="335" y="21"/>
                  </a:lnTo>
                  <a:lnTo>
                    <a:pt x="401" y="5"/>
                  </a:lnTo>
                  <a:lnTo>
                    <a:pt x="4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1" name="Freeform 438">
              <a:extLst>
                <a:ext uri="{FF2B5EF4-FFF2-40B4-BE49-F238E27FC236}">
                  <a16:creationId xmlns:a16="http://schemas.microsoft.com/office/drawing/2014/main" id="{B0614F3D-CDDB-9B84-7099-76F0150FB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" y="6382"/>
              <a:ext cx="604" cy="2006"/>
            </a:xfrm>
            <a:custGeom>
              <a:avLst/>
              <a:gdLst>
                <a:gd name="T0" fmla="*/ 227 w 1209"/>
                <a:gd name="T1" fmla="*/ 819 h 4011"/>
                <a:gd name="T2" fmla="*/ 308 w 1209"/>
                <a:gd name="T3" fmla="*/ 897 h 4011"/>
                <a:gd name="T4" fmla="*/ 425 w 1209"/>
                <a:gd name="T5" fmla="*/ 909 h 4011"/>
                <a:gd name="T6" fmla="*/ 589 w 1209"/>
                <a:gd name="T7" fmla="*/ 996 h 4011"/>
                <a:gd name="T8" fmla="*/ 1207 w 1209"/>
                <a:gd name="T9" fmla="*/ 1068 h 4011"/>
                <a:gd name="T10" fmla="*/ 1207 w 1209"/>
                <a:gd name="T11" fmla="*/ 1444 h 4011"/>
                <a:gd name="T12" fmla="*/ 1207 w 1209"/>
                <a:gd name="T13" fmla="*/ 1726 h 4011"/>
                <a:gd name="T14" fmla="*/ 1207 w 1209"/>
                <a:gd name="T15" fmla="*/ 1925 h 4011"/>
                <a:gd name="T16" fmla="*/ 1209 w 1209"/>
                <a:gd name="T17" fmla="*/ 2052 h 4011"/>
                <a:gd name="T18" fmla="*/ 1209 w 1209"/>
                <a:gd name="T19" fmla="*/ 2114 h 4011"/>
                <a:gd name="T20" fmla="*/ 1209 w 1209"/>
                <a:gd name="T21" fmla="*/ 2125 h 4011"/>
                <a:gd name="T22" fmla="*/ 1209 w 1209"/>
                <a:gd name="T23" fmla="*/ 2094 h 4011"/>
                <a:gd name="T24" fmla="*/ 1209 w 1209"/>
                <a:gd name="T25" fmla="*/ 2031 h 4011"/>
                <a:gd name="T26" fmla="*/ 1209 w 1209"/>
                <a:gd name="T27" fmla="*/ 1946 h 4011"/>
                <a:gd name="T28" fmla="*/ 1209 w 1209"/>
                <a:gd name="T29" fmla="*/ 1848 h 4011"/>
                <a:gd name="T30" fmla="*/ 1209 w 1209"/>
                <a:gd name="T31" fmla="*/ 1750 h 4011"/>
                <a:gd name="T32" fmla="*/ 1209 w 1209"/>
                <a:gd name="T33" fmla="*/ 1662 h 4011"/>
                <a:gd name="T34" fmla="*/ 1209 w 1209"/>
                <a:gd name="T35" fmla="*/ 1592 h 4011"/>
                <a:gd name="T36" fmla="*/ 1209 w 1209"/>
                <a:gd name="T37" fmla="*/ 1552 h 4011"/>
                <a:gd name="T38" fmla="*/ 1209 w 1209"/>
                <a:gd name="T39" fmla="*/ 1552 h 4011"/>
                <a:gd name="T40" fmla="*/ 1209 w 1209"/>
                <a:gd name="T41" fmla="*/ 1601 h 4011"/>
                <a:gd name="T42" fmla="*/ 1209 w 1209"/>
                <a:gd name="T43" fmla="*/ 1710 h 4011"/>
                <a:gd name="T44" fmla="*/ 1209 w 1209"/>
                <a:gd name="T45" fmla="*/ 1892 h 4011"/>
                <a:gd name="T46" fmla="*/ 1209 w 1209"/>
                <a:gd name="T47" fmla="*/ 2153 h 4011"/>
                <a:gd name="T48" fmla="*/ 1209 w 1209"/>
                <a:gd name="T49" fmla="*/ 2505 h 4011"/>
                <a:gd name="T50" fmla="*/ 1209 w 1209"/>
                <a:gd name="T51" fmla="*/ 2958 h 4011"/>
                <a:gd name="T52" fmla="*/ 1209 w 1209"/>
                <a:gd name="T53" fmla="*/ 3524 h 4011"/>
                <a:gd name="T54" fmla="*/ 1193 w 1209"/>
                <a:gd name="T55" fmla="*/ 3834 h 4011"/>
                <a:gd name="T56" fmla="*/ 1113 w 1209"/>
                <a:gd name="T57" fmla="*/ 3947 h 4011"/>
                <a:gd name="T58" fmla="*/ 986 w 1209"/>
                <a:gd name="T59" fmla="*/ 4006 h 4011"/>
                <a:gd name="T60" fmla="*/ 841 w 1209"/>
                <a:gd name="T61" fmla="*/ 3994 h 4011"/>
                <a:gd name="T62" fmla="*/ 728 w 1209"/>
                <a:gd name="T63" fmla="*/ 3914 h 4011"/>
                <a:gd name="T64" fmla="*/ 669 w 1209"/>
                <a:gd name="T65" fmla="*/ 3787 h 4011"/>
                <a:gd name="T66" fmla="*/ 659 w 1209"/>
                <a:gd name="T67" fmla="*/ 1592 h 4011"/>
                <a:gd name="T68" fmla="*/ 605 w 1209"/>
                <a:gd name="T69" fmla="*/ 1557 h 4011"/>
                <a:gd name="T70" fmla="*/ 551 w 1209"/>
                <a:gd name="T71" fmla="*/ 1592 h 4011"/>
                <a:gd name="T72" fmla="*/ 542 w 1209"/>
                <a:gd name="T73" fmla="*/ 3787 h 4011"/>
                <a:gd name="T74" fmla="*/ 481 w 1209"/>
                <a:gd name="T75" fmla="*/ 3914 h 4011"/>
                <a:gd name="T76" fmla="*/ 368 w 1209"/>
                <a:gd name="T77" fmla="*/ 3994 h 4011"/>
                <a:gd name="T78" fmla="*/ 223 w 1209"/>
                <a:gd name="T79" fmla="*/ 4006 h 4011"/>
                <a:gd name="T80" fmla="*/ 98 w 1209"/>
                <a:gd name="T81" fmla="*/ 3947 h 4011"/>
                <a:gd name="T82" fmla="*/ 17 w 1209"/>
                <a:gd name="T83" fmla="*/ 3834 h 4011"/>
                <a:gd name="T84" fmla="*/ 0 w 1209"/>
                <a:gd name="T85" fmla="*/ 3724 h 4011"/>
                <a:gd name="T86" fmla="*/ 0 w 1209"/>
                <a:gd name="T87" fmla="*/ 3609 h 4011"/>
                <a:gd name="T88" fmla="*/ 0 w 1209"/>
                <a:gd name="T89" fmla="*/ 3400 h 4011"/>
                <a:gd name="T90" fmla="*/ 0 w 1209"/>
                <a:gd name="T91" fmla="*/ 3113 h 4011"/>
                <a:gd name="T92" fmla="*/ 0 w 1209"/>
                <a:gd name="T93" fmla="*/ 2766 h 4011"/>
                <a:gd name="T94" fmla="*/ 0 w 1209"/>
                <a:gd name="T95" fmla="*/ 2379 h 4011"/>
                <a:gd name="T96" fmla="*/ 0 w 1209"/>
                <a:gd name="T97" fmla="*/ 1970 h 4011"/>
                <a:gd name="T98" fmla="*/ 0 w 1209"/>
                <a:gd name="T99" fmla="*/ 1557 h 4011"/>
                <a:gd name="T100" fmla="*/ 0 w 1209"/>
                <a:gd name="T101" fmla="*/ 1156 h 4011"/>
                <a:gd name="T102" fmla="*/ 0 w 1209"/>
                <a:gd name="T103" fmla="*/ 789 h 4011"/>
                <a:gd name="T104" fmla="*/ 0 w 1209"/>
                <a:gd name="T105" fmla="*/ 470 h 4011"/>
                <a:gd name="T106" fmla="*/ 0 w 1209"/>
                <a:gd name="T107" fmla="*/ 221 h 4011"/>
                <a:gd name="T108" fmla="*/ 0 w 1209"/>
                <a:gd name="T109" fmla="*/ 57 h 4011"/>
                <a:gd name="T110" fmla="*/ 0 w 1209"/>
                <a:gd name="T111" fmla="*/ 0 h 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9" h="4011">
                  <a:moveTo>
                    <a:pt x="0" y="0"/>
                  </a:moveTo>
                  <a:lnTo>
                    <a:pt x="213" y="782"/>
                  </a:lnTo>
                  <a:lnTo>
                    <a:pt x="227" y="819"/>
                  </a:lnTo>
                  <a:lnTo>
                    <a:pt x="249" y="852"/>
                  </a:lnTo>
                  <a:lnTo>
                    <a:pt x="277" y="878"/>
                  </a:lnTo>
                  <a:lnTo>
                    <a:pt x="308" y="897"/>
                  </a:lnTo>
                  <a:lnTo>
                    <a:pt x="345" y="909"/>
                  </a:lnTo>
                  <a:lnTo>
                    <a:pt x="385" y="914"/>
                  </a:lnTo>
                  <a:lnTo>
                    <a:pt x="425" y="909"/>
                  </a:lnTo>
                  <a:lnTo>
                    <a:pt x="474" y="946"/>
                  </a:lnTo>
                  <a:lnTo>
                    <a:pt x="530" y="975"/>
                  </a:lnTo>
                  <a:lnTo>
                    <a:pt x="589" y="996"/>
                  </a:lnTo>
                  <a:lnTo>
                    <a:pt x="653" y="1008"/>
                  </a:lnTo>
                  <a:lnTo>
                    <a:pt x="1205" y="1068"/>
                  </a:lnTo>
                  <a:lnTo>
                    <a:pt x="1207" y="1068"/>
                  </a:lnTo>
                  <a:lnTo>
                    <a:pt x="1207" y="1204"/>
                  </a:lnTo>
                  <a:lnTo>
                    <a:pt x="1207" y="1329"/>
                  </a:lnTo>
                  <a:lnTo>
                    <a:pt x="1207" y="1444"/>
                  </a:lnTo>
                  <a:lnTo>
                    <a:pt x="1207" y="1548"/>
                  </a:lnTo>
                  <a:lnTo>
                    <a:pt x="1207" y="1641"/>
                  </a:lnTo>
                  <a:lnTo>
                    <a:pt x="1207" y="1726"/>
                  </a:lnTo>
                  <a:lnTo>
                    <a:pt x="1207" y="1801"/>
                  </a:lnTo>
                  <a:lnTo>
                    <a:pt x="1207" y="1867"/>
                  </a:lnTo>
                  <a:lnTo>
                    <a:pt x="1207" y="1925"/>
                  </a:lnTo>
                  <a:lnTo>
                    <a:pt x="1207" y="1975"/>
                  </a:lnTo>
                  <a:lnTo>
                    <a:pt x="1209" y="2017"/>
                  </a:lnTo>
                  <a:lnTo>
                    <a:pt x="1209" y="2052"/>
                  </a:lnTo>
                  <a:lnTo>
                    <a:pt x="1209" y="2080"/>
                  </a:lnTo>
                  <a:lnTo>
                    <a:pt x="1209" y="2101"/>
                  </a:lnTo>
                  <a:lnTo>
                    <a:pt x="1209" y="2114"/>
                  </a:lnTo>
                  <a:lnTo>
                    <a:pt x="1209" y="2123"/>
                  </a:lnTo>
                  <a:lnTo>
                    <a:pt x="1209" y="2127"/>
                  </a:lnTo>
                  <a:lnTo>
                    <a:pt x="1209" y="2125"/>
                  </a:lnTo>
                  <a:lnTo>
                    <a:pt x="1209" y="2120"/>
                  </a:lnTo>
                  <a:lnTo>
                    <a:pt x="1209" y="2109"/>
                  </a:lnTo>
                  <a:lnTo>
                    <a:pt x="1209" y="2094"/>
                  </a:lnTo>
                  <a:lnTo>
                    <a:pt x="1209" y="2076"/>
                  </a:lnTo>
                  <a:lnTo>
                    <a:pt x="1209" y="2055"/>
                  </a:lnTo>
                  <a:lnTo>
                    <a:pt x="1209" y="2031"/>
                  </a:lnTo>
                  <a:lnTo>
                    <a:pt x="1209" y="2005"/>
                  </a:lnTo>
                  <a:lnTo>
                    <a:pt x="1209" y="1975"/>
                  </a:lnTo>
                  <a:lnTo>
                    <a:pt x="1209" y="1946"/>
                  </a:lnTo>
                  <a:lnTo>
                    <a:pt x="1209" y="1914"/>
                  </a:lnTo>
                  <a:lnTo>
                    <a:pt x="1209" y="1881"/>
                  </a:lnTo>
                  <a:lnTo>
                    <a:pt x="1209" y="1848"/>
                  </a:lnTo>
                  <a:lnTo>
                    <a:pt x="1209" y="1817"/>
                  </a:lnTo>
                  <a:lnTo>
                    <a:pt x="1209" y="1784"/>
                  </a:lnTo>
                  <a:lnTo>
                    <a:pt x="1209" y="1750"/>
                  </a:lnTo>
                  <a:lnTo>
                    <a:pt x="1209" y="1719"/>
                  </a:lnTo>
                  <a:lnTo>
                    <a:pt x="1209" y="1689"/>
                  </a:lnTo>
                  <a:lnTo>
                    <a:pt x="1209" y="1662"/>
                  </a:lnTo>
                  <a:lnTo>
                    <a:pt x="1209" y="1635"/>
                  </a:lnTo>
                  <a:lnTo>
                    <a:pt x="1209" y="1613"/>
                  </a:lnTo>
                  <a:lnTo>
                    <a:pt x="1209" y="1592"/>
                  </a:lnTo>
                  <a:lnTo>
                    <a:pt x="1209" y="1575"/>
                  </a:lnTo>
                  <a:lnTo>
                    <a:pt x="1209" y="1562"/>
                  </a:lnTo>
                  <a:lnTo>
                    <a:pt x="1209" y="1552"/>
                  </a:lnTo>
                  <a:lnTo>
                    <a:pt x="1209" y="1547"/>
                  </a:lnTo>
                  <a:lnTo>
                    <a:pt x="1209" y="1547"/>
                  </a:lnTo>
                  <a:lnTo>
                    <a:pt x="1209" y="1552"/>
                  </a:lnTo>
                  <a:lnTo>
                    <a:pt x="1209" y="1562"/>
                  </a:lnTo>
                  <a:lnTo>
                    <a:pt x="1209" y="1578"/>
                  </a:lnTo>
                  <a:lnTo>
                    <a:pt x="1209" y="1601"/>
                  </a:lnTo>
                  <a:lnTo>
                    <a:pt x="1209" y="1630"/>
                  </a:lnTo>
                  <a:lnTo>
                    <a:pt x="1209" y="1667"/>
                  </a:lnTo>
                  <a:lnTo>
                    <a:pt x="1209" y="1710"/>
                  </a:lnTo>
                  <a:lnTo>
                    <a:pt x="1209" y="1763"/>
                  </a:lnTo>
                  <a:lnTo>
                    <a:pt x="1209" y="1824"/>
                  </a:lnTo>
                  <a:lnTo>
                    <a:pt x="1209" y="1892"/>
                  </a:lnTo>
                  <a:lnTo>
                    <a:pt x="1209" y="1968"/>
                  </a:lnTo>
                  <a:lnTo>
                    <a:pt x="1209" y="2055"/>
                  </a:lnTo>
                  <a:lnTo>
                    <a:pt x="1209" y="2153"/>
                  </a:lnTo>
                  <a:lnTo>
                    <a:pt x="1209" y="2259"/>
                  </a:lnTo>
                  <a:lnTo>
                    <a:pt x="1209" y="2376"/>
                  </a:lnTo>
                  <a:lnTo>
                    <a:pt x="1209" y="2505"/>
                  </a:lnTo>
                  <a:lnTo>
                    <a:pt x="1209" y="2644"/>
                  </a:lnTo>
                  <a:lnTo>
                    <a:pt x="1209" y="2796"/>
                  </a:lnTo>
                  <a:lnTo>
                    <a:pt x="1209" y="2958"/>
                  </a:lnTo>
                  <a:lnTo>
                    <a:pt x="1209" y="3133"/>
                  </a:lnTo>
                  <a:lnTo>
                    <a:pt x="1209" y="3322"/>
                  </a:lnTo>
                  <a:lnTo>
                    <a:pt x="1209" y="3524"/>
                  </a:lnTo>
                  <a:lnTo>
                    <a:pt x="1209" y="3738"/>
                  </a:lnTo>
                  <a:lnTo>
                    <a:pt x="1205" y="3787"/>
                  </a:lnTo>
                  <a:lnTo>
                    <a:pt x="1193" y="3834"/>
                  </a:lnTo>
                  <a:lnTo>
                    <a:pt x="1172" y="3875"/>
                  </a:lnTo>
                  <a:lnTo>
                    <a:pt x="1146" y="3914"/>
                  </a:lnTo>
                  <a:lnTo>
                    <a:pt x="1113" y="3947"/>
                  </a:lnTo>
                  <a:lnTo>
                    <a:pt x="1075" y="3973"/>
                  </a:lnTo>
                  <a:lnTo>
                    <a:pt x="1031" y="3994"/>
                  </a:lnTo>
                  <a:lnTo>
                    <a:pt x="986" y="4006"/>
                  </a:lnTo>
                  <a:lnTo>
                    <a:pt x="937" y="4011"/>
                  </a:lnTo>
                  <a:lnTo>
                    <a:pt x="888" y="4006"/>
                  </a:lnTo>
                  <a:lnTo>
                    <a:pt x="841" y="3994"/>
                  </a:lnTo>
                  <a:lnTo>
                    <a:pt x="800" y="3973"/>
                  </a:lnTo>
                  <a:lnTo>
                    <a:pt x="761" y="3947"/>
                  </a:lnTo>
                  <a:lnTo>
                    <a:pt x="728" y="3914"/>
                  </a:lnTo>
                  <a:lnTo>
                    <a:pt x="700" y="3875"/>
                  </a:lnTo>
                  <a:lnTo>
                    <a:pt x="681" y="3834"/>
                  </a:lnTo>
                  <a:lnTo>
                    <a:pt x="669" y="3787"/>
                  </a:lnTo>
                  <a:lnTo>
                    <a:pt x="664" y="3738"/>
                  </a:lnTo>
                  <a:lnTo>
                    <a:pt x="664" y="1615"/>
                  </a:lnTo>
                  <a:lnTo>
                    <a:pt x="659" y="1592"/>
                  </a:lnTo>
                  <a:lnTo>
                    <a:pt x="646" y="1573"/>
                  </a:lnTo>
                  <a:lnTo>
                    <a:pt x="627" y="1561"/>
                  </a:lnTo>
                  <a:lnTo>
                    <a:pt x="605" y="1557"/>
                  </a:lnTo>
                  <a:lnTo>
                    <a:pt x="582" y="1561"/>
                  </a:lnTo>
                  <a:lnTo>
                    <a:pt x="563" y="1573"/>
                  </a:lnTo>
                  <a:lnTo>
                    <a:pt x="551" y="1592"/>
                  </a:lnTo>
                  <a:lnTo>
                    <a:pt x="545" y="1615"/>
                  </a:lnTo>
                  <a:lnTo>
                    <a:pt x="545" y="3738"/>
                  </a:lnTo>
                  <a:lnTo>
                    <a:pt x="542" y="3787"/>
                  </a:lnTo>
                  <a:lnTo>
                    <a:pt x="530" y="3834"/>
                  </a:lnTo>
                  <a:lnTo>
                    <a:pt x="509" y="3875"/>
                  </a:lnTo>
                  <a:lnTo>
                    <a:pt x="481" y="3914"/>
                  </a:lnTo>
                  <a:lnTo>
                    <a:pt x="448" y="3947"/>
                  </a:lnTo>
                  <a:lnTo>
                    <a:pt x="411" y="3973"/>
                  </a:lnTo>
                  <a:lnTo>
                    <a:pt x="368" y="3994"/>
                  </a:lnTo>
                  <a:lnTo>
                    <a:pt x="322" y="4006"/>
                  </a:lnTo>
                  <a:lnTo>
                    <a:pt x="274" y="4011"/>
                  </a:lnTo>
                  <a:lnTo>
                    <a:pt x="223" y="4006"/>
                  </a:lnTo>
                  <a:lnTo>
                    <a:pt x="178" y="3994"/>
                  </a:lnTo>
                  <a:lnTo>
                    <a:pt x="136" y="3973"/>
                  </a:lnTo>
                  <a:lnTo>
                    <a:pt x="98" y="3947"/>
                  </a:lnTo>
                  <a:lnTo>
                    <a:pt x="65" y="3914"/>
                  </a:lnTo>
                  <a:lnTo>
                    <a:pt x="37" y="3875"/>
                  </a:lnTo>
                  <a:lnTo>
                    <a:pt x="17" y="3834"/>
                  </a:lnTo>
                  <a:lnTo>
                    <a:pt x="4" y="3787"/>
                  </a:lnTo>
                  <a:lnTo>
                    <a:pt x="0" y="3738"/>
                  </a:lnTo>
                  <a:lnTo>
                    <a:pt x="0" y="3724"/>
                  </a:lnTo>
                  <a:lnTo>
                    <a:pt x="0" y="3698"/>
                  </a:lnTo>
                  <a:lnTo>
                    <a:pt x="0" y="3659"/>
                  </a:lnTo>
                  <a:lnTo>
                    <a:pt x="0" y="3609"/>
                  </a:lnTo>
                  <a:lnTo>
                    <a:pt x="0" y="3550"/>
                  </a:lnTo>
                  <a:lnTo>
                    <a:pt x="0" y="3478"/>
                  </a:lnTo>
                  <a:lnTo>
                    <a:pt x="0" y="3400"/>
                  </a:lnTo>
                  <a:lnTo>
                    <a:pt x="0" y="3311"/>
                  </a:lnTo>
                  <a:lnTo>
                    <a:pt x="0" y="3215"/>
                  </a:lnTo>
                  <a:lnTo>
                    <a:pt x="0" y="3113"/>
                  </a:lnTo>
                  <a:lnTo>
                    <a:pt x="0" y="3003"/>
                  </a:lnTo>
                  <a:lnTo>
                    <a:pt x="0" y="2888"/>
                  </a:lnTo>
                  <a:lnTo>
                    <a:pt x="0" y="2766"/>
                  </a:lnTo>
                  <a:lnTo>
                    <a:pt x="0" y="2641"/>
                  </a:lnTo>
                  <a:lnTo>
                    <a:pt x="0" y="2512"/>
                  </a:lnTo>
                  <a:lnTo>
                    <a:pt x="0" y="2379"/>
                  </a:lnTo>
                  <a:lnTo>
                    <a:pt x="0" y="2245"/>
                  </a:lnTo>
                  <a:lnTo>
                    <a:pt x="0" y="2108"/>
                  </a:lnTo>
                  <a:lnTo>
                    <a:pt x="0" y="1970"/>
                  </a:lnTo>
                  <a:lnTo>
                    <a:pt x="0" y="1832"/>
                  </a:lnTo>
                  <a:lnTo>
                    <a:pt x="0" y="1693"/>
                  </a:lnTo>
                  <a:lnTo>
                    <a:pt x="0" y="1557"/>
                  </a:lnTo>
                  <a:lnTo>
                    <a:pt x="0" y="1421"/>
                  </a:lnTo>
                  <a:lnTo>
                    <a:pt x="0" y="1287"/>
                  </a:lnTo>
                  <a:lnTo>
                    <a:pt x="0" y="1156"/>
                  </a:lnTo>
                  <a:lnTo>
                    <a:pt x="0" y="1029"/>
                  </a:lnTo>
                  <a:lnTo>
                    <a:pt x="0" y="907"/>
                  </a:lnTo>
                  <a:lnTo>
                    <a:pt x="0" y="789"/>
                  </a:lnTo>
                  <a:lnTo>
                    <a:pt x="0" y="676"/>
                  </a:lnTo>
                  <a:lnTo>
                    <a:pt x="0" y="569"/>
                  </a:lnTo>
                  <a:lnTo>
                    <a:pt x="0" y="470"/>
                  </a:lnTo>
                  <a:lnTo>
                    <a:pt x="0" y="380"/>
                  </a:lnTo>
                  <a:lnTo>
                    <a:pt x="0" y="296"/>
                  </a:lnTo>
                  <a:lnTo>
                    <a:pt x="0" y="221"/>
                  </a:lnTo>
                  <a:lnTo>
                    <a:pt x="0" y="157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2" name="Freeform 439">
              <a:extLst>
                <a:ext uri="{FF2B5EF4-FFF2-40B4-BE49-F238E27FC236}">
                  <a16:creationId xmlns:a16="http://schemas.microsoft.com/office/drawing/2014/main" id="{D1B5473D-EE40-27AF-0F75-B9184CBB4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5524"/>
              <a:ext cx="1303" cy="1314"/>
            </a:xfrm>
            <a:custGeom>
              <a:avLst/>
              <a:gdLst>
                <a:gd name="T0" fmla="*/ 1653 w 2606"/>
                <a:gd name="T1" fmla="*/ 46 h 2629"/>
                <a:gd name="T2" fmla="*/ 1850 w 2606"/>
                <a:gd name="T3" fmla="*/ 216 h 2629"/>
                <a:gd name="T4" fmla="*/ 1927 w 2606"/>
                <a:gd name="T5" fmla="*/ 473 h 2629"/>
                <a:gd name="T6" fmla="*/ 1850 w 2606"/>
                <a:gd name="T7" fmla="*/ 729 h 2629"/>
                <a:gd name="T8" fmla="*/ 1653 w 2606"/>
                <a:gd name="T9" fmla="*/ 901 h 2629"/>
                <a:gd name="T10" fmla="*/ 1385 w 2606"/>
                <a:gd name="T11" fmla="*/ 939 h 2629"/>
                <a:gd name="T12" fmla="*/ 1146 w 2606"/>
                <a:gd name="T13" fmla="*/ 828 h 2629"/>
                <a:gd name="T14" fmla="*/ 1003 w 2606"/>
                <a:gd name="T15" fmla="*/ 608 h 2629"/>
                <a:gd name="T16" fmla="*/ 599 w 2606"/>
                <a:gd name="T17" fmla="*/ 936 h 2629"/>
                <a:gd name="T18" fmla="*/ 810 w 2606"/>
                <a:gd name="T19" fmla="*/ 1016 h 2629"/>
                <a:gd name="T20" fmla="*/ 920 w 2606"/>
                <a:gd name="T21" fmla="*/ 1058 h 2629"/>
                <a:gd name="T22" fmla="*/ 981 w 2606"/>
                <a:gd name="T23" fmla="*/ 1080 h 2629"/>
                <a:gd name="T24" fmla="*/ 1033 w 2606"/>
                <a:gd name="T25" fmla="*/ 1098 h 2629"/>
                <a:gd name="T26" fmla="*/ 1047 w 2606"/>
                <a:gd name="T27" fmla="*/ 1096 h 2629"/>
                <a:gd name="T28" fmla="*/ 1092 w 2606"/>
                <a:gd name="T29" fmla="*/ 1094 h 2629"/>
                <a:gd name="T30" fmla="*/ 1207 w 2606"/>
                <a:gd name="T31" fmla="*/ 1094 h 2629"/>
                <a:gd name="T32" fmla="*/ 1432 w 2606"/>
                <a:gd name="T33" fmla="*/ 1094 h 2629"/>
                <a:gd name="T34" fmla="*/ 1806 w 2606"/>
                <a:gd name="T35" fmla="*/ 1094 h 2629"/>
                <a:gd name="T36" fmla="*/ 2205 w 2606"/>
                <a:gd name="T37" fmla="*/ 1114 h 2629"/>
                <a:gd name="T38" fmla="*/ 2442 w 2606"/>
                <a:gd name="T39" fmla="*/ 1251 h 2629"/>
                <a:gd name="T40" fmla="*/ 2582 w 2606"/>
                <a:gd name="T41" fmla="*/ 1488 h 2629"/>
                <a:gd name="T42" fmla="*/ 2602 w 2606"/>
                <a:gd name="T43" fmla="*/ 1681 h 2629"/>
                <a:gd name="T44" fmla="*/ 2602 w 2606"/>
                <a:gd name="T45" fmla="*/ 1887 h 2629"/>
                <a:gd name="T46" fmla="*/ 2604 w 2606"/>
                <a:gd name="T47" fmla="*/ 2143 h 2629"/>
                <a:gd name="T48" fmla="*/ 2606 w 2606"/>
                <a:gd name="T49" fmla="*/ 2348 h 2629"/>
                <a:gd name="T50" fmla="*/ 2594 w 2606"/>
                <a:gd name="T51" fmla="*/ 2476 h 2629"/>
                <a:gd name="T52" fmla="*/ 2500 w 2606"/>
                <a:gd name="T53" fmla="*/ 2592 h 2629"/>
                <a:gd name="T54" fmla="*/ 2353 w 2606"/>
                <a:gd name="T55" fmla="*/ 2627 h 2629"/>
                <a:gd name="T56" fmla="*/ 1401 w 2606"/>
                <a:gd name="T57" fmla="*/ 2486 h 2629"/>
                <a:gd name="T58" fmla="*/ 1320 w 2606"/>
                <a:gd name="T59" fmla="*/ 2335 h 2629"/>
                <a:gd name="T60" fmla="*/ 1373 w 2606"/>
                <a:gd name="T61" fmla="*/ 2166 h 2629"/>
                <a:gd name="T62" fmla="*/ 1524 w 2606"/>
                <a:gd name="T63" fmla="*/ 2085 h 2629"/>
                <a:gd name="T64" fmla="*/ 2150 w 2606"/>
                <a:gd name="T65" fmla="*/ 2068 h 2629"/>
                <a:gd name="T66" fmla="*/ 2148 w 2606"/>
                <a:gd name="T67" fmla="*/ 1990 h 2629"/>
                <a:gd name="T68" fmla="*/ 2148 w 2606"/>
                <a:gd name="T69" fmla="*/ 1946 h 2629"/>
                <a:gd name="T70" fmla="*/ 2148 w 2606"/>
                <a:gd name="T71" fmla="*/ 1856 h 2629"/>
                <a:gd name="T72" fmla="*/ 2146 w 2606"/>
                <a:gd name="T73" fmla="*/ 1633 h 2629"/>
                <a:gd name="T74" fmla="*/ 2118 w 2606"/>
                <a:gd name="T75" fmla="*/ 1591 h 2629"/>
                <a:gd name="T76" fmla="*/ 2059 w 2606"/>
                <a:gd name="T77" fmla="*/ 1615 h 2629"/>
                <a:gd name="T78" fmla="*/ 2035 w 2606"/>
                <a:gd name="T79" fmla="*/ 1946 h 2629"/>
                <a:gd name="T80" fmla="*/ 1946 w 2606"/>
                <a:gd name="T81" fmla="*/ 1936 h 2629"/>
                <a:gd name="T82" fmla="*/ 1744 w 2606"/>
                <a:gd name="T83" fmla="*/ 1282 h 2629"/>
                <a:gd name="T84" fmla="*/ 1639 w 2606"/>
                <a:gd name="T85" fmla="*/ 1190 h 2629"/>
                <a:gd name="T86" fmla="*/ 1235 w 2606"/>
                <a:gd name="T87" fmla="*/ 1270 h 2629"/>
                <a:gd name="T88" fmla="*/ 850 w 2606"/>
                <a:gd name="T89" fmla="*/ 1406 h 2629"/>
                <a:gd name="T90" fmla="*/ 773 w 2606"/>
                <a:gd name="T91" fmla="*/ 1488 h 2629"/>
                <a:gd name="T92" fmla="*/ 571 w 2606"/>
                <a:gd name="T93" fmla="*/ 1411 h 2629"/>
                <a:gd name="T94" fmla="*/ 331 w 2606"/>
                <a:gd name="T95" fmla="*/ 1321 h 2629"/>
                <a:gd name="T96" fmla="*/ 146 w 2606"/>
                <a:gd name="T97" fmla="*/ 1251 h 2629"/>
                <a:gd name="T98" fmla="*/ 23 w 2606"/>
                <a:gd name="T99" fmla="*/ 1140 h 2629"/>
                <a:gd name="T100" fmla="*/ 9 w 2606"/>
                <a:gd name="T101" fmla="*/ 972 h 2629"/>
                <a:gd name="T102" fmla="*/ 704 w 2606"/>
                <a:gd name="T103" fmla="*/ 77 h 2629"/>
                <a:gd name="T104" fmla="*/ 867 w 2606"/>
                <a:gd name="T105" fmla="*/ 23 h 2629"/>
                <a:gd name="T106" fmla="*/ 1019 w 2606"/>
                <a:gd name="T107" fmla="*/ 100 h 2629"/>
                <a:gd name="T108" fmla="*/ 1111 w 2606"/>
                <a:gd name="T109" fmla="*/ 150 h 2629"/>
                <a:gd name="T110" fmla="*/ 1324 w 2606"/>
                <a:gd name="T111" fmla="*/ 20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06" h="2629">
                  <a:moveTo>
                    <a:pt x="1455" y="0"/>
                  </a:moveTo>
                  <a:lnTo>
                    <a:pt x="1524" y="6"/>
                  </a:lnTo>
                  <a:lnTo>
                    <a:pt x="1590" y="21"/>
                  </a:lnTo>
                  <a:lnTo>
                    <a:pt x="1653" y="46"/>
                  </a:lnTo>
                  <a:lnTo>
                    <a:pt x="1712" y="77"/>
                  </a:lnTo>
                  <a:lnTo>
                    <a:pt x="1765" y="117"/>
                  </a:lnTo>
                  <a:lnTo>
                    <a:pt x="1810" y="164"/>
                  </a:lnTo>
                  <a:lnTo>
                    <a:pt x="1850" y="216"/>
                  </a:lnTo>
                  <a:lnTo>
                    <a:pt x="1883" y="274"/>
                  </a:lnTo>
                  <a:lnTo>
                    <a:pt x="1906" y="337"/>
                  </a:lnTo>
                  <a:lnTo>
                    <a:pt x="1921" y="403"/>
                  </a:lnTo>
                  <a:lnTo>
                    <a:pt x="1927" y="473"/>
                  </a:lnTo>
                  <a:lnTo>
                    <a:pt x="1921" y="542"/>
                  </a:lnTo>
                  <a:lnTo>
                    <a:pt x="1906" y="608"/>
                  </a:lnTo>
                  <a:lnTo>
                    <a:pt x="1883" y="671"/>
                  </a:lnTo>
                  <a:lnTo>
                    <a:pt x="1850" y="729"/>
                  </a:lnTo>
                  <a:lnTo>
                    <a:pt x="1810" y="783"/>
                  </a:lnTo>
                  <a:lnTo>
                    <a:pt x="1765" y="828"/>
                  </a:lnTo>
                  <a:lnTo>
                    <a:pt x="1712" y="868"/>
                  </a:lnTo>
                  <a:lnTo>
                    <a:pt x="1653" y="901"/>
                  </a:lnTo>
                  <a:lnTo>
                    <a:pt x="1590" y="924"/>
                  </a:lnTo>
                  <a:lnTo>
                    <a:pt x="1524" y="939"/>
                  </a:lnTo>
                  <a:lnTo>
                    <a:pt x="1455" y="945"/>
                  </a:lnTo>
                  <a:lnTo>
                    <a:pt x="1385" y="939"/>
                  </a:lnTo>
                  <a:lnTo>
                    <a:pt x="1319" y="924"/>
                  </a:lnTo>
                  <a:lnTo>
                    <a:pt x="1256" y="901"/>
                  </a:lnTo>
                  <a:lnTo>
                    <a:pt x="1198" y="868"/>
                  </a:lnTo>
                  <a:lnTo>
                    <a:pt x="1146" y="828"/>
                  </a:lnTo>
                  <a:lnTo>
                    <a:pt x="1099" y="783"/>
                  </a:lnTo>
                  <a:lnTo>
                    <a:pt x="1059" y="729"/>
                  </a:lnTo>
                  <a:lnTo>
                    <a:pt x="1028" y="671"/>
                  </a:lnTo>
                  <a:lnTo>
                    <a:pt x="1003" y="608"/>
                  </a:lnTo>
                  <a:lnTo>
                    <a:pt x="988" y="542"/>
                  </a:lnTo>
                  <a:lnTo>
                    <a:pt x="984" y="473"/>
                  </a:lnTo>
                  <a:lnTo>
                    <a:pt x="984" y="448"/>
                  </a:lnTo>
                  <a:lnTo>
                    <a:pt x="599" y="936"/>
                  </a:lnTo>
                  <a:lnTo>
                    <a:pt x="664" y="960"/>
                  </a:lnTo>
                  <a:lnTo>
                    <a:pt x="719" y="981"/>
                  </a:lnTo>
                  <a:lnTo>
                    <a:pt x="768" y="1000"/>
                  </a:lnTo>
                  <a:lnTo>
                    <a:pt x="810" y="1016"/>
                  </a:lnTo>
                  <a:lnTo>
                    <a:pt x="845" y="1030"/>
                  </a:lnTo>
                  <a:lnTo>
                    <a:pt x="874" y="1040"/>
                  </a:lnTo>
                  <a:lnTo>
                    <a:pt x="899" y="1049"/>
                  </a:lnTo>
                  <a:lnTo>
                    <a:pt x="920" y="1058"/>
                  </a:lnTo>
                  <a:lnTo>
                    <a:pt x="937" y="1065"/>
                  </a:lnTo>
                  <a:lnTo>
                    <a:pt x="953" y="1070"/>
                  </a:lnTo>
                  <a:lnTo>
                    <a:pt x="967" y="1075"/>
                  </a:lnTo>
                  <a:lnTo>
                    <a:pt x="981" y="1080"/>
                  </a:lnTo>
                  <a:lnTo>
                    <a:pt x="995" y="1086"/>
                  </a:lnTo>
                  <a:lnTo>
                    <a:pt x="1010" y="1093"/>
                  </a:lnTo>
                  <a:lnTo>
                    <a:pt x="1028" y="1100"/>
                  </a:lnTo>
                  <a:lnTo>
                    <a:pt x="1033" y="1098"/>
                  </a:lnTo>
                  <a:lnTo>
                    <a:pt x="1035" y="1098"/>
                  </a:lnTo>
                  <a:lnTo>
                    <a:pt x="1038" y="1096"/>
                  </a:lnTo>
                  <a:lnTo>
                    <a:pt x="1042" y="1096"/>
                  </a:lnTo>
                  <a:lnTo>
                    <a:pt x="1047" y="1096"/>
                  </a:lnTo>
                  <a:lnTo>
                    <a:pt x="1054" y="1096"/>
                  </a:lnTo>
                  <a:lnTo>
                    <a:pt x="1063" y="1094"/>
                  </a:lnTo>
                  <a:lnTo>
                    <a:pt x="1077" y="1094"/>
                  </a:lnTo>
                  <a:lnTo>
                    <a:pt x="1092" y="1094"/>
                  </a:lnTo>
                  <a:lnTo>
                    <a:pt x="1113" y="1094"/>
                  </a:lnTo>
                  <a:lnTo>
                    <a:pt x="1139" y="1094"/>
                  </a:lnTo>
                  <a:lnTo>
                    <a:pt x="1171" y="1094"/>
                  </a:lnTo>
                  <a:lnTo>
                    <a:pt x="1207" y="1094"/>
                  </a:lnTo>
                  <a:lnTo>
                    <a:pt x="1252" y="1094"/>
                  </a:lnTo>
                  <a:lnTo>
                    <a:pt x="1303" y="1094"/>
                  </a:lnTo>
                  <a:lnTo>
                    <a:pt x="1364" y="1094"/>
                  </a:lnTo>
                  <a:lnTo>
                    <a:pt x="1432" y="1094"/>
                  </a:lnTo>
                  <a:lnTo>
                    <a:pt x="1510" y="1094"/>
                  </a:lnTo>
                  <a:lnTo>
                    <a:pt x="1599" y="1094"/>
                  </a:lnTo>
                  <a:lnTo>
                    <a:pt x="1697" y="1094"/>
                  </a:lnTo>
                  <a:lnTo>
                    <a:pt x="1806" y="1094"/>
                  </a:lnTo>
                  <a:lnTo>
                    <a:pt x="1928" y="1094"/>
                  </a:lnTo>
                  <a:lnTo>
                    <a:pt x="2062" y="1094"/>
                  </a:lnTo>
                  <a:lnTo>
                    <a:pt x="2136" y="1100"/>
                  </a:lnTo>
                  <a:lnTo>
                    <a:pt x="2205" y="1114"/>
                  </a:lnTo>
                  <a:lnTo>
                    <a:pt x="2271" y="1136"/>
                  </a:lnTo>
                  <a:lnTo>
                    <a:pt x="2332" y="1168"/>
                  </a:lnTo>
                  <a:lnTo>
                    <a:pt x="2390" y="1206"/>
                  </a:lnTo>
                  <a:lnTo>
                    <a:pt x="2442" y="1251"/>
                  </a:lnTo>
                  <a:lnTo>
                    <a:pt x="2487" y="1303"/>
                  </a:lnTo>
                  <a:lnTo>
                    <a:pt x="2526" y="1359"/>
                  </a:lnTo>
                  <a:lnTo>
                    <a:pt x="2559" y="1422"/>
                  </a:lnTo>
                  <a:lnTo>
                    <a:pt x="2582" y="1488"/>
                  </a:lnTo>
                  <a:lnTo>
                    <a:pt x="2595" y="1558"/>
                  </a:lnTo>
                  <a:lnTo>
                    <a:pt x="2601" y="1631"/>
                  </a:lnTo>
                  <a:lnTo>
                    <a:pt x="2601" y="1650"/>
                  </a:lnTo>
                  <a:lnTo>
                    <a:pt x="2602" y="1681"/>
                  </a:lnTo>
                  <a:lnTo>
                    <a:pt x="2602" y="1723"/>
                  </a:lnTo>
                  <a:lnTo>
                    <a:pt x="2602" y="1772"/>
                  </a:lnTo>
                  <a:lnTo>
                    <a:pt x="2602" y="1828"/>
                  </a:lnTo>
                  <a:lnTo>
                    <a:pt x="2602" y="1887"/>
                  </a:lnTo>
                  <a:lnTo>
                    <a:pt x="2602" y="1950"/>
                  </a:lnTo>
                  <a:lnTo>
                    <a:pt x="2604" y="2014"/>
                  </a:lnTo>
                  <a:lnTo>
                    <a:pt x="2604" y="2080"/>
                  </a:lnTo>
                  <a:lnTo>
                    <a:pt x="2604" y="2143"/>
                  </a:lnTo>
                  <a:lnTo>
                    <a:pt x="2604" y="2202"/>
                  </a:lnTo>
                  <a:lnTo>
                    <a:pt x="2604" y="2258"/>
                  </a:lnTo>
                  <a:lnTo>
                    <a:pt x="2604" y="2307"/>
                  </a:lnTo>
                  <a:lnTo>
                    <a:pt x="2606" y="2348"/>
                  </a:lnTo>
                  <a:lnTo>
                    <a:pt x="2606" y="2380"/>
                  </a:lnTo>
                  <a:lnTo>
                    <a:pt x="2606" y="2401"/>
                  </a:lnTo>
                  <a:lnTo>
                    <a:pt x="2602" y="2439"/>
                  </a:lnTo>
                  <a:lnTo>
                    <a:pt x="2594" y="2476"/>
                  </a:lnTo>
                  <a:lnTo>
                    <a:pt x="2578" y="2510"/>
                  </a:lnTo>
                  <a:lnTo>
                    <a:pt x="2557" y="2542"/>
                  </a:lnTo>
                  <a:lnTo>
                    <a:pt x="2531" y="2570"/>
                  </a:lnTo>
                  <a:lnTo>
                    <a:pt x="2500" y="2592"/>
                  </a:lnTo>
                  <a:lnTo>
                    <a:pt x="2467" y="2610"/>
                  </a:lnTo>
                  <a:lnTo>
                    <a:pt x="2430" y="2622"/>
                  </a:lnTo>
                  <a:lnTo>
                    <a:pt x="2393" y="2629"/>
                  </a:lnTo>
                  <a:lnTo>
                    <a:pt x="2353" y="2627"/>
                  </a:lnTo>
                  <a:lnTo>
                    <a:pt x="1522" y="2538"/>
                  </a:lnTo>
                  <a:lnTo>
                    <a:pt x="1477" y="2530"/>
                  </a:lnTo>
                  <a:lnTo>
                    <a:pt x="1437" y="2512"/>
                  </a:lnTo>
                  <a:lnTo>
                    <a:pt x="1401" y="2486"/>
                  </a:lnTo>
                  <a:lnTo>
                    <a:pt x="1369" y="2455"/>
                  </a:lnTo>
                  <a:lnTo>
                    <a:pt x="1347" y="2418"/>
                  </a:lnTo>
                  <a:lnTo>
                    <a:pt x="1329" y="2378"/>
                  </a:lnTo>
                  <a:lnTo>
                    <a:pt x="1320" y="2335"/>
                  </a:lnTo>
                  <a:lnTo>
                    <a:pt x="1320" y="2287"/>
                  </a:lnTo>
                  <a:lnTo>
                    <a:pt x="1331" y="2244"/>
                  </a:lnTo>
                  <a:lnTo>
                    <a:pt x="1348" y="2202"/>
                  </a:lnTo>
                  <a:lnTo>
                    <a:pt x="1373" y="2166"/>
                  </a:lnTo>
                  <a:lnTo>
                    <a:pt x="1404" y="2136"/>
                  </a:lnTo>
                  <a:lnTo>
                    <a:pt x="1441" y="2112"/>
                  </a:lnTo>
                  <a:lnTo>
                    <a:pt x="1481" y="2094"/>
                  </a:lnTo>
                  <a:lnTo>
                    <a:pt x="1524" y="2085"/>
                  </a:lnTo>
                  <a:lnTo>
                    <a:pt x="1571" y="2085"/>
                  </a:lnTo>
                  <a:lnTo>
                    <a:pt x="2150" y="2148"/>
                  </a:lnTo>
                  <a:lnTo>
                    <a:pt x="2150" y="2105"/>
                  </a:lnTo>
                  <a:lnTo>
                    <a:pt x="2150" y="2068"/>
                  </a:lnTo>
                  <a:lnTo>
                    <a:pt x="2148" y="2040"/>
                  </a:lnTo>
                  <a:lnTo>
                    <a:pt x="2148" y="2019"/>
                  </a:lnTo>
                  <a:lnTo>
                    <a:pt x="2148" y="2002"/>
                  </a:lnTo>
                  <a:lnTo>
                    <a:pt x="2148" y="1990"/>
                  </a:lnTo>
                  <a:lnTo>
                    <a:pt x="2148" y="1979"/>
                  </a:lnTo>
                  <a:lnTo>
                    <a:pt x="2148" y="1969"/>
                  </a:lnTo>
                  <a:lnTo>
                    <a:pt x="2148" y="1958"/>
                  </a:lnTo>
                  <a:lnTo>
                    <a:pt x="2148" y="1946"/>
                  </a:lnTo>
                  <a:lnTo>
                    <a:pt x="2148" y="1932"/>
                  </a:lnTo>
                  <a:lnTo>
                    <a:pt x="2148" y="1913"/>
                  </a:lnTo>
                  <a:lnTo>
                    <a:pt x="2148" y="1887"/>
                  </a:lnTo>
                  <a:lnTo>
                    <a:pt x="2148" y="1856"/>
                  </a:lnTo>
                  <a:lnTo>
                    <a:pt x="2148" y="1815"/>
                  </a:lnTo>
                  <a:lnTo>
                    <a:pt x="2148" y="1765"/>
                  </a:lnTo>
                  <a:lnTo>
                    <a:pt x="2146" y="1706"/>
                  </a:lnTo>
                  <a:lnTo>
                    <a:pt x="2146" y="1633"/>
                  </a:lnTo>
                  <a:lnTo>
                    <a:pt x="2146" y="1633"/>
                  </a:lnTo>
                  <a:lnTo>
                    <a:pt x="2143" y="1613"/>
                  </a:lnTo>
                  <a:lnTo>
                    <a:pt x="2132" y="1599"/>
                  </a:lnTo>
                  <a:lnTo>
                    <a:pt x="2118" y="1591"/>
                  </a:lnTo>
                  <a:lnTo>
                    <a:pt x="2101" y="1587"/>
                  </a:lnTo>
                  <a:lnTo>
                    <a:pt x="2083" y="1591"/>
                  </a:lnTo>
                  <a:lnTo>
                    <a:pt x="2068" y="1599"/>
                  </a:lnTo>
                  <a:lnTo>
                    <a:pt x="2059" y="1615"/>
                  </a:lnTo>
                  <a:lnTo>
                    <a:pt x="2055" y="1633"/>
                  </a:lnTo>
                  <a:lnTo>
                    <a:pt x="2055" y="1948"/>
                  </a:lnTo>
                  <a:lnTo>
                    <a:pt x="2050" y="1948"/>
                  </a:lnTo>
                  <a:lnTo>
                    <a:pt x="2035" y="1946"/>
                  </a:lnTo>
                  <a:lnTo>
                    <a:pt x="2014" y="1944"/>
                  </a:lnTo>
                  <a:lnTo>
                    <a:pt x="1991" y="1941"/>
                  </a:lnTo>
                  <a:lnTo>
                    <a:pt x="1967" y="1939"/>
                  </a:lnTo>
                  <a:lnTo>
                    <a:pt x="1946" y="1936"/>
                  </a:lnTo>
                  <a:lnTo>
                    <a:pt x="1932" y="1934"/>
                  </a:lnTo>
                  <a:lnTo>
                    <a:pt x="1925" y="1934"/>
                  </a:lnTo>
                  <a:lnTo>
                    <a:pt x="1759" y="1323"/>
                  </a:lnTo>
                  <a:lnTo>
                    <a:pt x="1744" y="1282"/>
                  </a:lnTo>
                  <a:lnTo>
                    <a:pt x="1725" y="1251"/>
                  </a:lnTo>
                  <a:lnTo>
                    <a:pt x="1698" y="1225"/>
                  </a:lnTo>
                  <a:lnTo>
                    <a:pt x="1671" y="1204"/>
                  </a:lnTo>
                  <a:lnTo>
                    <a:pt x="1639" y="1190"/>
                  </a:lnTo>
                  <a:lnTo>
                    <a:pt x="1604" y="1183"/>
                  </a:lnTo>
                  <a:lnTo>
                    <a:pt x="1571" y="1183"/>
                  </a:lnTo>
                  <a:lnTo>
                    <a:pt x="1536" y="1188"/>
                  </a:lnTo>
                  <a:lnTo>
                    <a:pt x="1235" y="1270"/>
                  </a:lnTo>
                  <a:lnTo>
                    <a:pt x="937" y="1352"/>
                  </a:lnTo>
                  <a:lnTo>
                    <a:pt x="904" y="1364"/>
                  </a:lnTo>
                  <a:lnTo>
                    <a:pt x="874" y="1382"/>
                  </a:lnTo>
                  <a:lnTo>
                    <a:pt x="850" y="1406"/>
                  </a:lnTo>
                  <a:lnTo>
                    <a:pt x="829" y="1434"/>
                  </a:lnTo>
                  <a:lnTo>
                    <a:pt x="813" y="1465"/>
                  </a:lnTo>
                  <a:lnTo>
                    <a:pt x="807" y="1500"/>
                  </a:lnTo>
                  <a:lnTo>
                    <a:pt x="773" y="1488"/>
                  </a:lnTo>
                  <a:lnTo>
                    <a:pt x="732" y="1472"/>
                  </a:lnTo>
                  <a:lnTo>
                    <a:pt x="683" y="1455"/>
                  </a:lnTo>
                  <a:lnTo>
                    <a:pt x="629" y="1434"/>
                  </a:lnTo>
                  <a:lnTo>
                    <a:pt x="571" y="1411"/>
                  </a:lnTo>
                  <a:lnTo>
                    <a:pt x="510" y="1389"/>
                  </a:lnTo>
                  <a:lnTo>
                    <a:pt x="449" y="1366"/>
                  </a:lnTo>
                  <a:lnTo>
                    <a:pt x="390" y="1343"/>
                  </a:lnTo>
                  <a:lnTo>
                    <a:pt x="331" y="1321"/>
                  </a:lnTo>
                  <a:lnTo>
                    <a:pt x="277" y="1300"/>
                  </a:lnTo>
                  <a:lnTo>
                    <a:pt x="226" y="1281"/>
                  </a:lnTo>
                  <a:lnTo>
                    <a:pt x="183" y="1265"/>
                  </a:lnTo>
                  <a:lnTo>
                    <a:pt x="146" y="1251"/>
                  </a:lnTo>
                  <a:lnTo>
                    <a:pt x="108" y="1232"/>
                  </a:lnTo>
                  <a:lnTo>
                    <a:pt x="75" y="1206"/>
                  </a:lnTo>
                  <a:lnTo>
                    <a:pt x="45" y="1174"/>
                  </a:lnTo>
                  <a:lnTo>
                    <a:pt x="23" y="1140"/>
                  </a:lnTo>
                  <a:lnTo>
                    <a:pt x="9" y="1100"/>
                  </a:lnTo>
                  <a:lnTo>
                    <a:pt x="0" y="1056"/>
                  </a:lnTo>
                  <a:lnTo>
                    <a:pt x="2" y="1014"/>
                  </a:lnTo>
                  <a:lnTo>
                    <a:pt x="9" y="972"/>
                  </a:lnTo>
                  <a:lnTo>
                    <a:pt x="26" y="934"/>
                  </a:lnTo>
                  <a:lnTo>
                    <a:pt x="49" y="898"/>
                  </a:lnTo>
                  <a:lnTo>
                    <a:pt x="671" y="110"/>
                  </a:lnTo>
                  <a:lnTo>
                    <a:pt x="704" y="77"/>
                  </a:lnTo>
                  <a:lnTo>
                    <a:pt x="740" y="51"/>
                  </a:lnTo>
                  <a:lnTo>
                    <a:pt x="780" y="34"/>
                  </a:lnTo>
                  <a:lnTo>
                    <a:pt x="824" y="25"/>
                  </a:lnTo>
                  <a:lnTo>
                    <a:pt x="867" y="23"/>
                  </a:lnTo>
                  <a:lnTo>
                    <a:pt x="911" y="32"/>
                  </a:lnTo>
                  <a:lnTo>
                    <a:pt x="953" y="48"/>
                  </a:lnTo>
                  <a:lnTo>
                    <a:pt x="991" y="72"/>
                  </a:lnTo>
                  <a:lnTo>
                    <a:pt x="1019" y="100"/>
                  </a:lnTo>
                  <a:lnTo>
                    <a:pt x="1043" y="129"/>
                  </a:lnTo>
                  <a:lnTo>
                    <a:pt x="1059" y="162"/>
                  </a:lnTo>
                  <a:lnTo>
                    <a:pt x="1071" y="199"/>
                  </a:lnTo>
                  <a:lnTo>
                    <a:pt x="1111" y="150"/>
                  </a:lnTo>
                  <a:lnTo>
                    <a:pt x="1157" y="107"/>
                  </a:lnTo>
                  <a:lnTo>
                    <a:pt x="1209" y="70"/>
                  </a:lnTo>
                  <a:lnTo>
                    <a:pt x="1265" y="41"/>
                  </a:lnTo>
                  <a:lnTo>
                    <a:pt x="1324" y="20"/>
                  </a:lnTo>
                  <a:lnTo>
                    <a:pt x="1388" y="6"/>
                  </a:lnTo>
                  <a:lnTo>
                    <a:pt x="14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3" name="Freeform 440">
              <a:extLst>
                <a:ext uri="{FF2B5EF4-FFF2-40B4-BE49-F238E27FC236}">
                  <a16:creationId xmlns:a16="http://schemas.microsoft.com/office/drawing/2014/main" id="{37E79CD1-5374-35C2-5058-2519E818B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6205"/>
              <a:ext cx="375" cy="401"/>
            </a:xfrm>
            <a:custGeom>
              <a:avLst/>
              <a:gdLst>
                <a:gd name="T0" fmla="*/ 599 w 749"/>
                <a:gd name="T1" fmla="*/ 0 h 803"/>
                <a:gd name="T2" fmla="*/ 749 w 749"/>
                <a:gd name="T3" fmla="*/ 550 h 803"/>
                <a:gd name="T4" fmla="*/ 606 w 749"/>
                <a:gd name="T5" fmla="*/ 536 h 803"/>
                <a:gd name="T6" fmla="*/ 544 w 749"/>
                <a:gd name="T7" fmla="*/ 534 h 803"/>
                <a:gd name="T8" fmla="*/ 483 w 749"/>
                <a:gd name="T9" fmla="*/ 541 h 803"/>
                <a:gd name="T10" fmla="*/ 423 w 749"/>
                <a:gd name="T11" fmla="*/ 557 h 803"/>
                <a:gd name="T12" fmla="*/ 368 w 749"/>
                <a:gd name="T13" fmla="*/ 581 h 803"/>
                <a:gd name="T14" fmla="*/ 317 w 749"/>
                <a:gd name="T15" fmla="*/ 613 h 803"/>
                <a:gd name="T16" fmla="*/ 272 w 749"/>
                <a:gd name="T17" fmla="*/ 651 h 803"/>
                <a:gd name="T18" fmla="*/ 232 w 749"/>
                <a:gd name="T19" fmla="*/ 696 h 803"/>
                <a:gd name="T20" fmla="*/ 199 w 749"/>
                <a:gd name="T21" fmla="*/ 747 h 803"/>
                <a:gd name="T22" fmla="*/ 173 w 749"/>
                <a:gd name="T23" fmla="*/ 803 h 803"/>
                <a:gd name="T24" fmla="*/ 0 w 749"/>
                <a:gd name="T25" fmla="*/ 162 h 803"/>
                <a:gd name="T26" fmla="*/ 599 w 749"/>
                <a:gd name="T27" fmla="*/ 0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9" h="803">
                  <a:moveTo>
                    <a:pt x="599" y="0"/>
                  </a:moveTo>
                  <a:lnTo>
                    <a:pt x="749" y="550"/>
                  </a:lnTo>
                  <a:lnTo>
                    <a:pt x="606" y="536"/>
                  </a:lnTo>
                  <a:lnTo>
                    <a:pt x="544" y="534"/>
                  </a:lnTo>
                  <a:lnTo>
                    <a:pt x="483" y="541"/>
                  </a:lnTo>
                  <a:lnTo>
                    <a:pt x="423" y="557"/>
                  </a:lnTo>
                  <a:lnTo>
                    <a:pt x="368" y="581"/>
                  </a:lnTo>
                  <a:lnTo>
                    <a:pt x="317" y="613"/>
                  </a:lnTo>
                  <a:lnTo>
                    <a:pt x="272" y="651"/>
                  </a:lnTo>
                  <a:lnTo>
                    <a:pt x="232" y="696"/>
                  </a:lnTo>
                  <a:lnTo>
                    <a:pt x="199" y="747"/>
                  </a:lnTo>
                  <a:lnTo>
                    <a:pt x="173" y="803"/>
                  </a:lnTo>
                  <a:lnTo>
                    <a:pt x="0" y="162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cxnSp>
        <p:nvCxnSpPr>
          <p:cNvPr id="42" name="Přímá spojnice 41">
            <a:extLst>
              <a:ext uri="{FF2B5EF4-FFF2-40B4-BE49-F238E27FC236}">
                <a16:creationId xmlns:a16="http://schemas.microsoft.com/office/drawing/2014/main" id="{15A537C4-1EA0-626D-4BEE-3E3551159AAA}"/>
              </a:ext>
            </a:extLst>
          </p:cNvPr>
          <p:cNvCxnSpPr>
            <a:cxnSpLocks/>
          </p:cNvCxnSpPr>
          <p:nvPr/>
        </p:nvCxnSpPr>
        <p:spPr>
          <a:xfrm>
            <a:off x="334620" y="306485"/>
            <a:ext cx="0" cy="680982"/>
          </a:xfrm>
          <a:prstGeom prst="line">
            <a:avLst/>
          </a:prstGeom>
          <a:ln w="5715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A90D6DE8-BFBC-AF48-04E8-2299B0993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1109E116-EC6A-184C-7D40-5129AA0B1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17" y="1162566"/>
            <a:ext cx="9934558" cy="556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26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E3A57-AC6E-239F-D45A-FEEB0409B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7832D4E4-31E9-82CD-D697-EB5F67F2D4BE}"/>
              </a:ext>
            </a:extLst>
          </p:cNvPr>
          <p:cNvSpPr txBox="1"/>
          <p:nvPr/>
        </p:nvSpPr>
        <p:spPr>
          <a:xfrm>
            <a:off x="468700" y="305245"/>
            <a:ext cx="10766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004158"/>
                </a:solidFill>
                <a:latin typeface="Montserrat ExtraBold" pitchFamily="2" charset="-18"/>
              </a:rPr>
              <a:t>AKČNÍ PLÁN A ZÁSOBNÍK PROJEKTŮ</a:t>
            </a:r>
          </a:p>
        </p:txBody>
      </p:sp>
      <p:sp>
        <p:nvSpPr>
          <p:cNvPr id="35" name="Oval 3">
            <a:extLst>
              <a:ext uri="{FF2B5EF4-FFF2-40B4-BE49-F238E27FC236}">
                <a16:creationId xmlns:a16="http://schemas.microsoft.com/office/drawing/2014/main" id="{2216BF5B-4911-9E80-F2E0-4DEA8A135566}"/>
              </a:ext>
            </a:extLst>
          </p:cNvPr>
          <p:cNvSpPr/>
          <p:nvPr/>
        </p:nvSpPr>
        <p:spPr bwMode="auto">
          <a:xfrm>
            <a:off x="5328746" y="3349089"/>
            <a:ext cx="1534509" cy="153450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5867" dirty="0">
              <a:solidFill>
                <a:schemeClr val="bg1"/>
              </a:solidFill>
            </a:endParaRPr>
          </a:p>
        </p:txBody>
      </p:sp>
      <p:grpSp>
        <p:nvGrpSpPr>
          <p:cNvPr id="36" name="Group 395">
            <a:extLst>
              <a:ext uri="{FF2B5EF4-FFF2-40B4-BE49-F238E27FC236}">
                <a16:creationId xmlns:a16="http://schemas.microsoft.com/office/drawing/2014/main" id="{4F3F3928-6C0B-6B0F-FB95-D8CD49409B5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66592" y="5780415"/>
            <a:ext cx="355987" cy="360947"/>
            <a:chOff x="790" y="4742"/>
            <a:chExt cx="2871" cy="2911"/>
          </a:xfrm>
          <a:solidFill>
            <a:schemeClr val="bg1"/>
          </a:solidFill>
        </p:grpSpPr>
        <p:sp>
          <p:nvSpPr>
            <p:cNvPr id="37" name="Freeform 397">
              <a:extLst>
                <a:ext uri="{FF2B5EF4-FFF2-40B4-BE49-F238E27FC236}">
                  <a16:creationId xmlns:a16="http://schemas.microsoft.com/office/drawing/2014/main" id="{C3B22C4A-E8DB-9867-A270-0433292BA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" y="6492"/>
              <a:ext cx="277" cy="1161"/>
            </a:xfrm>
            <a:custGeom>
              <a:avLst/>
              <a:gdLst>
                <a:gd name="T0" fmla="*/ 554 w 554"/>
                <a:gd name="T1" fmla="*/ 0 h 2321"/>
                <a:gd name="T2" fmla="*/ 554 w 554"/>
                <a:gd name="T3" fmla="*/ 2043 h 2321"/>
                <a:gd name="T4" fmla="*/ 550 w 554"/>
                <a:gd name="T5" fmla="*/ 2093 h 2321"/>
                <a:gd name="T6" fmla="*/ 538 w 554"/>
                <a:gd name="T7" fmla="*/ 2141 h 2321"/>
                <a:gd name="T8" fmla="*/ 517 w 554"/>
                <a:gd name="T9" fmla="*/ 2183 h 2321"/>
                <a:gd name="T10" fmla="*/ 490 w 554"/>
                <a:gd name="T11" fmla="*/ 2222 h 2321"/>
                <a:gd name="T12" fmla="*/ 457 w 554"/>
                <a:gd name="T13" fmla="*/ 2256 h 2321"/>
                <a:gd name="T14" fmla="*/ 418 w 554"/>
                <a:gd name="T15" fmla="*/ 2284 h 2321"/>
                <a:gd name="T16" fmla="*/ 373 w 554"/>
                <a:gd name="T17" fmla="*/ 2304 h 2321"/>
                <a:gd name="T18" fmla="*/ 327 w 554"/>
                <a:gd name="T19" fmla="*/ 2316 h 2321"/>
                <a:gd name="T20" fmla="*/ 278 w 554"/>
                <a:gd name="T21" fmla="*/ 2321 h 2321"/>
                <a:gd name="T22" fmla="*/ 228 w 554"/>
                <a:gd name="T23" fmla="*/ 2316 h 2321"/>
                <a:gd name="T24" fmla="*/ 180 w 554"/>
                <a:gd name="T25" fmla="*/ 2304 h 2321"/>
                <a:gd name="T26" fmla="*/ 138 w 554"/>
                <a:gd name="T27" fmla="*/ 2284 h 2321"/>
                <a:gd name="T28" fmla="*/ 99 w 554"/>
                <a:gd name="T29" fmla="*/ 2256 h 2321"/>
                <a:gd name="T30" fmla="*/ 65 w 554"/>
                <a:gd name="T31" fmla="*/ 2222 h 2321"/>
                <a:gd name="T32" fmla="*/ 37 w 554"/>
                <a:gd name="T33" fmla="*/ 2183 h 2321"/>
                <a:gd name="T34" fmla="*/ 17 w 554"/>
                <a:gd name="T35" fmla="*/ 2141 h 2321"/>
                <a:gd name="T36" fmla="*/ 3 w 554"/>
                <a:gd name="T37" fmla="*/ 2093 h 2321"/>
                <a:gd name="T38" fmla="*/ 0 w 554"/>
                <a:gd name="T39" fmla="*/ 2043 h 2321"/>
                <a:gd name="T40" fmla="*/ 0 w 554"/>
                <a:gd name="T41" fmla="*/ 350 h 2321"/>
                <a:gd name="T42" fmla="*/ 58 w 554"/>
                <a:gd name="T43" fmla="*/ 354 h 2321"/>
                <a:gd name="T44" fmla="*/ 113 w 554"/>
                <a:gd name="T45" fmla="*/ 348 h 2321"/>
                <a:gd name="T46" fmla="*/ 168 w 554"/>
                <a:gd name="T47" fmla="*/ 334 h 2321"/>
                <a:gd name="T48" fmla="*/ 219 w 554"/>
                <a:gd name="T49" fmla="*/ 313 h 2321"/>
                <a:gd name="T50" fmla="*/ 267 w 554"/>
                <a:gd name="T51" fmla="*/ 283 h 2321"/>
                <a:gd name="T52" fmla="*/ 309 w 554"/>
                <a:gd name="T53" fmla="*/ 246 h 2321"/>
                <a:gd name="T54" fmla="*/ 554 w 554"/>
                <a:gd name="T55" fmla="*/ 0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4" h="2321">
                  <a:moveTo>
                    <a:pt x="554" y="0"/>
                  </a:moveTo>
                  <a:lnTo>
                    <a:pt x="554" y="2043"/>
                  </a:lnTo>
                  <a:lnTo>
                    <a:pt x="550" y="2093"/>
                  </a:lnTo>
                  <a:lnTo>
                    <a:pt x="538" y="2141"/>
                  </a:lnTo>
                  <a:lnTo>
                    <a:pt x="517" y="2183"/>
                  </a:lnTo>
                  <a:lnTo>
                    <a:pt x="490" y="2222"/>
                  </a:lnTo>
                  <a:lnTo>
                    <a:pt x="457" y="2256"/>
                  </a:lnTo>
                  <a:lnTo>
                    <a:pt x="418" y="2284"/>
                  </a:lnTo>
                  <a:lnTo>
                    <a:pt x="373" y="2304"/>
                  </a:lnTo>
                  <a:lnTo>
                    <a:pt x="327" y="2316"/>
                  </a:lnTo>
                  <a:lnTo>
                    <a:pt x="278" y="2321"/>
                  </a:lnTo>
                  <a:lnTo>
                    <a:pt x="228" y="2316"/>
                  </a:lnTo>
                  <a:lnTo>
                    <a:pt x="180" y="2304"/>
                  </a:lnTo>
                  <a:lnTo>
                    <a:pt x="138" y="2284"/>
                  </a:lnTo>
                  <a:lnTo>
                    <a:pt x="99" y="2256"/>
                  </a:lnTo>
                  <a:lnTo>
                    <a:pt x="65" y="2222"/>
                  </a:lnTo>
                  <a:lnTo>
                    <a:pt x="37" y="2183"/>
                  </a:lnTo>
                  <a:lnTo>
                    <a:pt x="17" y="2141"/>
                  </a:lnTo>
                  <a:lnTo>
                    <a:pt x="3" y="2093"/>
                  </a:lnTo>
                  <a:lnTo>
                    <a:pt x="0" y="2043"/>
                  </a:lnTo>
                  <a:lnTo>
                    <a:pt x="0" y="350"/>
                  </a:lnTo>
                  <a:lnTo>
                    <a:pt x="58" y="354"/>
                  </a:lnTo>
                  <a:lnTo>
                    <a:pt x="113" y="348"/>
                  </a:lnTo>
                  <a:lnTo>
                    <a:pt x="168" y="334"/>
                  </a:lnTo>
                  <a:lnTo>
                    <a:pt x="219" y="313"/>
                  </a:lnTo>
                  <a:lnTo>
                    <a:pt x="267" y="283"/>
                  </a:lnTo>
                  <a:lnTo>
                    <a:pt x="309" y="246"/>
                  </a:lnTo>
                  <a:lnTo>
                    <a:pt x="5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398">
              <a:extLst>
                <a:ext uri="{FF2B5EF4-FFF2-40B4-BE49-F238E27FC236}">
                  <a16:creationId xmlns:a16="http://schemas.microsoft.com/office/drawing/2014/main" id="{6CBD2420-6395-50A2-7533-B8CA06050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5297"/>
              <a:ext cx="519" cy="1238"/>
            </a:xfrm>
            <a:custGeom>
              <a:avLst/>
              <a:gdLst>
                <a:gd name="T0" fmla="*/ 788 w 1038"/>
                <a:gd name="T1" fmla="*/ 0 h 2476"/>
                <a:gd name="T2" fmla="*/ 806 w 1038"/>
                <a:gd name="T3" fmla="*/ 48 h 2476"/>
                <a:gd name="T4" fmla="*/ 836 w 1038"/>
                <a:gd name="T5" fmla="*/ 124 h 2476"/>
                <a:gd name="T6" fmla="*/ 873 w 1038"/>
                <a:gd name="T7" fmla="*/ 219 h 2476"/>
                <a:gd name="T8" fmla="*/ 914 w 1038"/>
                <a:gd name="T9" fmla="*/ 324 h 2476"/>
                <a:gd name="T10" fmla="*/ 955 w 1038"/>
                <a:gd name="T11" fmla="*/ 430 h 2476"/>
                <a:gd name="T12" fmla="*/ 990 w 1038"/>
                <a:gd name="T13" fmla="*/ 526 h 2476"/>
                <a:gd name="T14" fmla="*/ 1021 w 1038"/>
                <a:gd name="T15" fmla="*/ 602 h 2476"/>
                <a:gd name="T16" fmla="*/ 1038 w 1038"/>
                <a:gd name="T17" fmla="*/ 650 h 2476"/>
                <a:gd name="T18" fmla="*/ 939 w 1038"/>
                <a:gd name="T19" fmla="*/ 598 h 2476"/>
                <a:gd name="T20" fmla="*/ 829 w 1038"/>
                <a:gd name="T21" fmla="*/ 581 h 2476"/>
                <a:gd name="T22" fmla="*/ 721 w 1038"/>
                <a:gd name="T23" fmla="*/ 595 h 2476"/>
                <a:gd name="T24" fmla="*/ 620 w 1038"/>
                <a:gd name="T25" fmla="*/ 641 h 2476"/>
                <a:gd name="T26" fmla="*/ 564 w 1038"/>
                <a:gd name="T27" fmla="*/ 568 h 2476"/>
                <a:gd name="T28" fmla="*/ 560 w 1038"/>
                <a:gd name="T29" fmla="*/ 529 h 2476"/>
                <a:gd name="T30" fmla="*/ 535 w 1038"/>
                <a:gd name="T31" fmla="*/ 505 h 2476"/>
                <a:gd name="T32" fmla="*/ 500 w 1038"/>
                <a:gd name="T33" fmla="*/ 505 h 2476"/>
                <a:gd name="T34" fmla="*/ 475 w 1038"/>
                <a:gd name="T35" fmla="*/ 529 h 2476"/>
                <a:gd name="T36" fmla="*/ 471 w 1038"/>
                <a:gd name="T37" fmla="*/ 547 h 2476"/>
                <a:gd name="T38" fmla="*/ 459 w 1038"/>
                <a:gd name="T39" fmla="*/ 2293 h 2476"/>
                <a:gd name="T40" fmla="*/ 424 w 1038"/>
                <a:gd name="T41" fmla="*/ 2375 h 2476"/>
                <a:gd name="T42" fmla="*/ 360 w 1038"/>
                <a:gd name="T43" fmla="*/ 2437 h 2476"/>
                <a:gd name="T44" fmla="*/ 278 w 1038"/>
                <a:gd name="T45" fmla="*/ 2472 h 2476"/>
                <a:gd name="T46" fmla="*/ 231 w 1038"/>
                <a:gd name="T47" fmla="*/ 2476 h 2476"/>
                <a:gd name="T48" fmla="*/ 140 w 1038"/>
                <a:gd name="T49" fmla="*/ 2458 h 2476"/>
                <a:gd name="T50" fmla="*/ 68 w 1038"/>
                <a:gd name="T51" fmla="*/ 2408 h 2476"/>
                <a:gd name="T52" fmla="*/ 18 w 1038"/>
                <a:gd name="T53" fmla="*/ 2334 h 2476"/>
                <a:gd name="T54" fmla="*/ 0 w 1038"/>
                <a:gd name="T55" fmla="*/ 2244 h 2476"/>
                <a:gd name="T56" fmla="*/ 2 w 1038"/>
                <a:gd name="T57" fmla="*/ 2061 h 2476"/>
                <a:gd name="T58" fmla="*/ 4 w 1038"/>
                <a:gd name="T59" fmla="*/ 1734 h 2476"/>
                <a:gd name="T60" fmla="*/ 4 w 1038"/>
                <a:gd name="T61" fmla="*/ 1457 h 2476"/>
                <a:gd name="T62" fmla="*/ 6 w 1038"/>
                <a:gd name="T63" fmla="*/ 1225 h 2476"/>
                <a:gd name="T64" fmla="*/ 6 w 1038"/>
                <a:gd name="T65" fmla="*/ 1036 h 2476"/>
                <a:gd name="T66" fmla="*/ 7 w 1038"/>
                <a:gd name="T67" fmla="*/ 884 h 2476"/>
                <a:gd name="T68" fmla="*/ 7 w 1038"/>
                <a:gd name="T69" fmla="*/ 763 h 2476"/>
                <a:gd name="T70" fmla="*/ 9 w 1038"/>
                <a:gd name="T71" fmla="*/ 673 h 2476"/>
                <a:gd name="T72" fmla="*/ 9 w 1038"/>
                <a:gd name="T73" fmla="*/ 607 h 2476"/>
                <a:gd name="T74" fmla="*/ 9 w 1038"/>
                <a:gd name="T75" fmla="*/ 561 h 2476"/>
                <a:gd name="T76" fmla="*/ 9 w 1038"/>
                <a:gd name="T77" fmla="*/ 533 h 2476"/>
                <a:gd name="T78" fmla="*/ 9 w 1038"/>
                <a:gd name="T79" fmla="*/ 515 h 2476"/>
                <a:gd name="T80" fmla="*/ 11 w 1038"/>
                <a:gd name="T81" fmla="*/ 506 h 2476"/>
                <a:gd name="T82" fmla="*/ 11 w 1038"/>
                <a:gd name="T83" fmla="*/ 499 h 2476"/>
                <a:gd name="T84" fmla="*/ 13 w 1038"/>
                <a:gd name="T85" fmla="*/ 494 h 2476"/>
                <a:gd name="T86" fmla="*/ 46 w 1038"/>
                <a:gd name="T87" fmla="*/ 351 h 2476"/>
                <a:gd name="T88" fmla="*/ 115 w 1038"/>
                <a:gd name="T89" fmla="*/ 223 h 2476"/>
                <a:gd name="T90" fmla="*/ 216 w 1038"/>
                <a:gd name="T91" fmla="*/ 120 h 2476"/>
                <a:gd name="T92" fmla="*/ 339 w 1038"/>
                <a:gd name="T93" fmla="*/ 46 h 2476"/>
                <a:gd name="T94" fmla="*/ 480 w 1038"/>
                <a:gd name="T95" fmla="*/ 5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8" h="2476">
                  <a:moveTo>
                    <a:pt x="556" y="0"/>
                  </a:moveTo>
                  <a:lnTo>
                    <a:pt x="788" y="0"/>
                  </a:lnTo>
                  <a:lnTo>
                    <a:pt x="796" y="19"/>
                  </a:lnTo>
                  <a:lnTo>
                    <a:pt x="806" y="48"/>
                  </a:lnTo>
                  <a:lnTo>
                    <a:pt x="820" y="81"/>
                  </a:lnTo>
                  <a:lnTo>
                    <a:pt x="836" y="124"/>
                  </a:lnTo>
                  <a:lnTo>
                    <a:pt x="854" y="170"/>
                  </a:lnTo>
                  <a:lnTo>
                    <a:pt x="873" y="219"/>
                  </a:lnTo>
                  <a:lnTo>
                    <a:pt x="893" y="271"/>
                  </a:lnTo>
                  <a:lnTo>
                    <a:pt x="914" y="324"/>
                  </a:lnTo>
                  <a:lnTo>
                    <a:pt x="934" y="379"/>
                  </a:lnTo>
                  <a:lnTo>
                    <a:pt x="955" y="430"/>
                  </a:lnTo>
                  <a:lnTo>
                    <a:pt x="973" y="480"/>
                  </a:lnTo>
                  <a:lnTo>
                    <a:pt x="990" y="526"/>
                  </a:lnTo>
                  <a:lnTo>
                    <a:pt x="1006" y="567"/>
                  </a:lnTo>
                  <a:lnTo>
                    <a:pt x="1021" y="602"/>
                  </a:lnTo>
                  <a:lnTo>
                    <a:pt x="1031" y="630"/>
                  </a:lnTo>
                  <a:lnTo>
                    <a:pt x="1038" y="650"/>
                  </a:lnTo>
                  <a:lnTo>
                    <a:pt x="990" y="620"/>
                  </a:lnTo>
                  <a:lnTo>
                    <a:pt x="939" y="598"/>
                  </a:lnTo>
                  <a:lnTo>
                    <a:pt x="884" y="586"/>
                  </a:lnTo>
                  <a:lnTo>
                    <a:pt x="829" y="581"/>
                  </a:lnTo>
                  <a:lnTo>
                    <a:pt x="774" y="583"/>
                  </a:lnTo>
                  <a:lnTo>
                    <a:pt x="721" y="595"/>
                  </a:lnTo>
                  <a:lnTo>
                    <a:pt x="670" y="614"/>
                  </a:lnTo>
                  <a:lnTo>
                    <a:pt x="620" y="641"/>
                  </a:lnTo>
                  <a:lnTo>
                    <a:pt x="594" y="604"/>
                  </a:lnTo>
                  <a:lnTo>
                    <a:pt x="564" y="568"/>
                  </a:lnTo>
                  <a:lnTo>
                    <a:pt x="564" y="547"/>
                  </a:lnTo>
                  <a:lnTo>
                    <a:pt x="560" y="529"/>
                  </a:lnTo>
                  <a:lnTo>
                    <a:pt x="549" y="515"/>
                  </a:lnTo>
                  <a:lnTo>
                    <a:pt x="535" y="505"/>
                  </a:lnTo>
                  <a:lnTo>
                    <a:pt x="517" y="501"/>
                  </a:lnTo>
                  <a:lnTo>
                    <a:pt x="500" y="505"/>
                  </a:lnTo>
                  <a:lnTo>
                    <a:pt x="486" y="515"/>
                  </a:lnTo>
                  <a:lnTo>
                    <a:pt x="475" y="529"/>
                  </a:lnTo>
                  <a:lnTo>
                    <a:pt x="471" y="547"/>
                  </a:lnTo>
                  <a:lnTo>
                    <a:pt x="471" y="547"/>
                  </a:lnTo>
                  <a:lnTo>
                    <a:pt x="463" y="2245"/>
                  </a:lnTo>
                  <a:lnTo>
                    <a:pt x="459" y="2293"/>
                  </a:lnTo>
                  <a:lnTo>
                    <a:pt x="445" y="2336"/>
                  </a:lnTo>
                  <a:lnTo>
                    <a:pt x="424" y="2375"/>
                  </a:lnTo>
                  <a:lnTo>
                    <a:pt x="395" y="2408"/>
                  </a:lnTo>
                  <a:lnTo>
                    <a:pt x="360" y="2437"/>
                  </a:lnTo>
                  <a:lnTo>
                    <a:pt x="321" y="2458"/>
                  </a:lnTo>
                  <a:lnTo>
                    <a:pt x="278" y="2472"/>
                  </a:lnTo>
                  <a:lnTo>
                    <a:pt x="232" y="2476"/>
                  </a:lnTo>
                  <a:lnTo>
                    <a:pt x="231" y="2476"/>
                  </a:lnTo>
                  <a:lnTo>
                    <a:pt x="184" y="2472"/>
                  </a:lnTo>
                  <a:lnTo>
                    <a:pt x="140" y="2458"/>
                  </a:lnTo>
                  <a:lnTo>
                    <a:pt x="101" y="2437"/>
                  </a:lnTo>
                  <a:lnTo>
                    <a:pt x="68" y="2408"/>
                  </a:lnTo>
                  <a:lnTo>
                    <a:pt x="39" y="2373"/>
                  </a:lnTo>
                  <a:lnTo>
                    <a:pt x="18" y="2334"/>
                  </a:lnTo>
                  <a:lnTo>
                    <a:pt x="6" y="2290"/>
                  </a:lnTo>
                  <a:lnTo>
                    <a:pt x="0" y="2244"/>
                  </a:lnTo>
                  <a:lnTo>
                    <a:pt x="0" y="2244"/>
                  </a:lnTo>
                  <a:lnTo>
                    <a:pt x="2" y="2061"/>
                  </a:lnTo>
                  <a:lnTo>
                    <a:pt x="2" y="1891"/>
                  </a:lnTo>
                  <a:lnTo>
                    <a:pt x="4" y="1734"/>
                  </a:lnTo>
                  <a:lnTo>
                    <a:pt x="4" y="1590"/>
                  </a:lnTo>
                  <a:lnTo>
                    <a:pt x="4" y="1457"/>
                  </a:lnTo>
                  <a:lnTo>
                    <a:pt x="6" y="1335"/>
                  </a:lnTo>
                  <a:lnTo>
                    <a:pt x="6" y="1225"/>
                  </a:lnTo>
                  <a:lnTo>
                    <a:pt x="6" y="1126"/>
                  </a:lnTo>
                  <a:lnTo>
                    <a:pt x="6" y="1036"/>
                  </a:lnTo>
                  <a:lnTo>
                    <a:pt x="7" y="956"/>
                  </a:lnTo>
                  <a:lnTo>
                    <a:pt x="7" y="884"/>
                  </a:lnTo>
                  <a:lnTo>
                    <a:pt x="7" y="820"/>
                  </a:lnTo>
                  <a:lnTo>
                    <a:pt x="7" y="763"/>
                  </a:lnTo>
                  <a:lnTo>
                    <a:pt x="7" y="715"/>
                  </a:lnTo>
                  <a:lnTo>
                    <a:pt x="9" y="673"/>
                  </a:lnTo>
                  <a:lnTo>
                    <a:pt x="9" y="637"/>
                  </a:lnTo>
                  <a:lnTo>
                    <a:pt x="9" y="607"/>
                  </a:lnTo>
                  <a:lnTo>
                    <a:pt x="9" y="583"/>
                  </a:lnTo>
                  <a:lnTo>
                    <a:pt x="9" y="561"/>
                  </a:lnTo>
                  <a:lnTo>
                    <a:pt x="9" y="545"/>
                  </a:lnTo>
                  <a:lnTo>
                    <a:pt x="9" y="533"/>
                  </a:lnTo>
                  <a:lnTo>
                    <a:pt x="9" y="522"/>
                  </a:lnTo>
                  <a:lnTo>
                    <a:pt x="9" y="515"/>
                  </a:lnTo>
                  <a:lnTo>
                    <a:pt x="11" y="510"/>
                  </a:lnTo>
                  <a:lnTo>
                    <a:pt x="11" y="506"/>
                  </a:lnTo>
                  <a:lnTo>
                    <a:pt x="11" y="503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13" y="494"/>
                  </a:lnTo>
                  <a:lnTo>
                    <a:pt x="25" y="420"/>
                  </a:lnTo>
                  <a:lnTo>
                    <a:pt x="46" y="351"/>
                  </a:lnTo>
                  <a:lnTo>
                    <a:pt x="76" y="283"/>
                  </a:lnTo>
                  <a:lnTo>
                    <a:pt x="115" y="223"/>
                  </a:lnTo>
                  <a:lnTo>
                    <a:pt x="163" y="168"/>
                  </a:lnTo>
                  <a:lnTo>
                    <a:pt x="216" y="120"/>
                  </a:lnTo>
                  <a:lnTo>
                    <a:pt x="275" y="80"/>
                  </a:lnTo>
                  <a:lnTo>
                    <a:pt x="339" y="46"/>
                  </a:lnTo>
                  <a:lnTo>
                    <a:pt x="408" y="21"/>
                  </a:lnTo>
                  <a:lnTo>
                    <a:pt x="480" y="5"/>
                  </a:lnTo>
                  <a:lnTo>
                    <a:pt x="5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399">
              <a:extLst>
                <a:ext uri="{FF2B5EF4-FFF2-40B4-BE49-F238E27FC236}">
                  <a16:creationId xmlns:a16="http://schemas.microsoft.com/office/drawing/2014/main" id="{F37D0CA7-188A-6E5C-F16B-184CBA093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" y="6121"/>
              <a:ext cx="277" cy="1532"/>
            </a:xfrm>
            <a:custGeom>
              <a:avLst/>
              <a:gdLst>
                <a:gd name="T0" fmla="*/ 551 w 555"/>
                <a:gd name="T1" fmla="*/ 0 h 3063"/>
                <a:gd name="T2" fmla="*/ 555 w 555"/>
                <a:gd name="T3" fmla="*/ 2785 h 3063"/>
                <a:gd name="T4" fmla="*/ 551 w 555"/>
                <a:gd name="T5" fmla="*/ 2835 h 3063"/>
                <a:gd name="T6" fmla="*/ 539 w 555"/>
                <a:gd name="T7" fmla="*/ 2883 h 3063"/>
                <a:gd name="T8" fmla="*/ 518 w 555"/>
                <a:gd name="T9" fmla="*/ 2925 h 3063"/>
                <a:gd name="T10" fmla="*/ 491 w 555"/>
                <a:gd name="T11" fmla="*/ 2964 h 3063"/>
                <a:gd name="T12" fmla="*/ 457 w 555"/>
                <a:gd name="T13" fmla="*/ 2998 h 3063"/>
                <a:gd name="T14" fmla="*/ 418 w 555"/>
                <a:gd name="T15" fmla="*/ 3026 h 3063"/>
                <a:gd name="T16" fmla="*/ 374 w 555"/>
                <a:gd name="T17" fmla="*/ 3046 h 3063"/>
                <a:gd name="T18" fmla="*/ 328 w 555"/>
                <a:gd name="T19" fmla="*/ 3058 h 3063"/>
                <a:gd name="T20" fmla="*/ 278 w 555"/>
                <a:gd name="T21" fmla="*/ 3063 h 3063"/>
                <a:gd name="T22" fmla="*/ 229 w 555"/>
                <a:gd name="T23" fmla="*/ 3058 h 3063"/>
                <a:gd name="T24" fmla="*/ 181 w 555"/>
                <a:gd name="T25" fmla="*/ 3046 h 3063"/>
                <a:gd name="T26" fmla="*/ 139 w 555"/>
                <a:gd name="T27" fmla="*/ 3026 h 3063"/>
                <a:gd name="T28" fmla="*/ 100 w 555"/>
                <a:gd name="T29" fmla="*/ 2998 h 3063"/>
                <a:gd name="T30" fmla="*/ 66 w 555"/>
                <a:gd name="T31" fmla="*/ 2964 h 3063"/>
                <a:gd name="T32" fmla="*/ 38 w 555"/>
                <a:gd name="T33" fmla="*/ 2925 h 3063"/>
                <a:gd name="T34" fmla="*/ 18 w 555"/>
                <a:gd name="T35" fmla="*/ 2883 h 3063"/>
                <a:gd name="T36" fmla="*/ 6 w 555"/>
                <a:gd name="T37" fmla="*/ 2835 h 3063"/>
                <a:gd name="T38" fmla="*/ 0 w 555"/>
                <a:gd name="T39" fmla="*/ 2785 h 3063"/>
                <a:gd name="T40" fmla="*/ 0 w 555"/>
                <a:gd name="T41" fmla="*/ 623 h 3063"/>
                <a:gd name="T42" fmla="*/ 23 w 555"/>
                <a:gd name="T43" fmla="*/ 598 h 3063"/>
                <a:gd name="T44" fmla="*/ 54 w 555"/>
                <a:gd name="T45" fmla="*/ 570 h 3063"/>
                <a:gd name="T46" fmla="*/ 87 w 555"/>
                <a:gd name="T47" fmla="*/ 536 h 3063"/>
                <a:gd name="T48" fmla="*/ 124 w 555"/>
                <a:gd name="T49" fmla="*/ 497 h 3063"/>
                <a:gd name="T50" fmla="*/ 165 w 555"/>
                <a:gd name="T51" fmla="*/ 458 h 3063"/>
                <a:gd name="T52" fmla="*/ 208 w 555"/>
                <a:gd name="T53" fmla="*/ 416 h 3063"/>
                <a:gd name="T54" fmla="*/ 248 w 555"/>
                <a:gd name="T55" fmla="*/ 373 h 3063"/>
                <a:gd name="T56" fmla="*/ 291 w 555"/>
                <a:gd name="T57" fmla="*/ 333 h 3063"/>
                <a:gd name="T58" fmla="*/ 330 w 555"/>
                <a:gd name="T59" fmla="*/ 292 h 3063"/>
                <a:gd name="T60" fmla="*/ 369 w 555"/>
                <a:gd name="T61" fmla="*/ 255 h 3063"/>
                <a:gd name="T62" fmla="*/ 401 w 555"/>
                <a:gd name="T63" fmla="*/ 221 h 3063"/>
                <a:gd name="T64" fmla="*/ 431 w 555"/>
                <a:gd name="T65" fmla="*/ 193 h 3063"/>
                <a:gd name="T66" fmla="*/ 454 w 555"/>
                <a:gd name="T67" fmla="*/ 170 h 3063"/>
                <a:gd name="T68" fmla="*/ 486 w 555"/>
                <a:gd name="T69" fmla="*/ 132 h 3063"/>
                <a:gd name="T70" fmla="*/ 514 w 555"/>
                <a:gd name="T71" fmla="*/ 90 h 3063"/>
                <a:gd name="T72" fmla="*/ 535 w 555"/>
                <a:gd name="T73" fmla="*/ 46 h 3063"/>
                <a:gd name="T74" fmla="*/ 551 w 555"/>
                <a:gd name="T75" fmla="*/ 0 h 3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5" h="3063">
                  <a:moveTo>
                    <a:pt x="551" y="0"/>
                  </a:moveTo>
                  <a:lnTo>
                    <a:pt x="555" y="2785"/>
                  </a:lnTo>
                  <a:lnTo>
                    <a:pt x="551" y="2835"/>
                  </a:lnTo>
                  <a:lnTo>
                    <a:pt x="539" y="2883"/>
                  </a:lnTo>
                  <a:lnTo>
                    <a:pt x="518" y="2925"/>
                  </a:lnTo>
                  <a:lnTo>
                    <a:pt x="491" y="2964"/>
                  </a:lnTo>
                  <a:lnTo>
                    <a:pt x="457" y="2998"/>
                  </a:lnTo>
                  <a:lnTo>
                    <a:pt x="418" y="3026"/>
                  </a:lnTo>
                  <a:lnTo>
                    <a:pt x="374" y="3046"/>
                  </a:lnTo>
                  <a:lnTo>
                    <a:pt x="328" y="3058"/>
                  </a:lnTo>
                  <a:lnTo>
                    <a:pt x="278" y="3063"/>
                  </a:lnTo>
                  <a:lnTo>
                    <a:pt x="229" y="3058"/>
                  </a:lnTo>
                  <a:lnTo>
                    <a:pt x="181" y="3046"/>
                  </a:lnTo>
                  <a:lnTo>
                    <a:pt x="139" y="3026"/>
                  </a:lnTo>
                  <a:lnTo>
                    <a:pt x="100" y="2998"/>
                  </a:lnTo>
                  <a:lnTo>
                    <a:pt x="66" y="2964"/>
                  </a:lnTo>
                  <a:lnTo>
                    <a:pt x="38" y="2925"/>
                  </a:lnTo>
                  <a:lnTo>
                    <a:pt x="18" y="2883"/>
                  </a:lnTo>
                  <a:lnTo>
                    <a:pt x="6" y="2835"/>
                  </a:lnTo>
                  <a:lnTo>
                    <a:pt x="0" y="2785"/>
                  </a:lnTo>
                  <a:lnTo>
                    <a:pt x="0" y="623"/>
                  </a:lnTo>
                  <a:lnTo>
                    <a:pt x="23" y="598"/>
                  </a:lnTo>
                  <a:lnTo>
                    <a:pt x="54" y="570"/>
                  </a:lnTo>
                  <a:lnTo>
                    <a:pt x="87" y="536"/>
                  </a:lnTo>
                  <a:lnTo>
                    <a:pt x="124" y="497"/>
                  </a:lnTo>
                  <a:lnTo>
                    <a:pt x="165" y="458"/>
                  </a:lnTo>
                  <a:lnTo>
                    <a:pt x="208" y="416"/>
                  </a:lnTo>
                  <a:lnTo>
                    <a:pt x="248" y="373"/>
                  </a:lnTo>
                  <a:lnTo>
                    <a:pt x="291" y="333"/>
                  </a:lnTo>
                  <a:lnTo>
                    <a:pt x="330" y="292"/>
                  </a:lnTo>
                  <a:lnTo>
                    <a:pt x="369" y="255"/>
                  </a:lnTo>
                  <a:lnTo>
                    <a:pt x="401" y="221"/>
                  </a:lnTo>
                  <a:lnTo>
                    <a:pt x="431" y="193"/>
                  </a:lnTo>
                  <a:lnTo>
                    <a:pt x="454" y="170"/>
                  </a:lnTo>
                  <a:lnTo>
                    <a:pt x="486" y="132"/>
                  </a:lnTo>
                  <a:lnTo>
                    <a:pt x="514" y="90"/>
                  </a:lnTo>
                  <a:lnTo>
                    <a:pt x="535" y="46"/>
                  </a:lnTo>
                  <a:lnTo>
                    <a:pt x="5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400">
              <a:extLst>
                <a:ext uri="{FF2B5EF4-FFF2-40B4-BE49-F238E27FC236}">
                  <a16:creationId xmlns:a16="http://schemas.microsoft.com/office/drawing/2014/main" id="{4BAF0FAC-5C62-3A7D-B4FF-7E732D70D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4742"/>
              <a:ext cx="479" cy="479"/>
            </a:xfrm>
            <a:custGeom>
              <a:avLst/>
              <a:gdLst>
                <a:gd name="T0" fmla="*/ 478 w 958"/>
                <a:gd name="T1" fmla="*/ 0 h 958"/>
                <a:gd name="T2" fmla="*/ 549 w 958"/>
                <a:gd name="T3" fmla="*/ 5 h 958"/>
                <a:gd name="T4" fmla="*/ 616 w 958"/>
                <a:gd name="T5" fmla="*/ 19 h 958"/>
                <a:gd name="T6" fmla="*/ 680 w 958"/>
                <a:gd name="T7" fmla="*/ 44 h 958"/>
                <a:gd name="T8" fmla="*/ 740 w 958"/>
                <a:gd name="T9" fmla="*/ 76 h 958"/>
                <a:gd name="T10" fmla="*/ 793 w 958"/>
                <a:gd name="T11" fmla="*/ 116 h 958"/>
                <a:gd name="T12" fmla="*/ 840 w 958"/>
                <a:gd name="T13" fmla="*/ 164 h 958"/>
                <a:gd name="T14" fmla="*/ 880 w 958"/>
                <a:gd name="T15" fmla="*/ 217 h 958"/>
                <a:gd name="T16" fmla="*/ 914 w 958"/>
                <a:gd name="T17" fmla="*/ 276 h 958"/>
                <a:gd name="T18" fmla="*/ 937 w 958"/>
                <a:gd name="T19" fmla="*/ 340 h 958"/>
                <a:gd name="T20" fmla="*/ 953 w 958"/>
                <a:gd name="T21" fmla="*/ 407 h 958"/>
                <a:gd name="T22" fmla="*/ 958 w 958"/>
                <a:gd name="T23" fmla="*/ 478 h 958"/>
                <a:gd name="T24" fmla="*/ 953 w 958"/>
                <a:gd name="T25" fmla="*/ 549 h 958"/>
                <a:gd name="T26" fmla="*/ 937 w 958"/>
                <a:gd name="T27" fmla="*/ 618 h 958"/>
                <a:gd name="T28" fmla="*/ 914 w 958"/>
                <a:gd name="T29" fmla="*/ 681 h 958"/>
                <a:gd name="T30" fmla="*/ 880 w 958"/>
                <a:gd name="T31" fmla="*/ 740 h 958"/>
                <a:gd name="T32" fmla="*/ 840 w 958"/>
                <a:gd name="T33" fmla="*/ 793 h 958"/>
                <a:gd name="T34" fmla="*/ 793 w 958"/>
                <a:gd name="T35" fmla="*/ 841 h 958"/>
                <a:gd name="T36" fmla="*/ 740 w 958"/>
                <a:gd name="T37" fmla="*/ 880 h 958"/>
                <a:gd name="T38" fmla="*/ 680 w 958"/>
                <a:gd name="T39" fmla="*/ 913 h 958"/>
                <a:gd name="T40" fmla="*/ 616 w 958"/>
                <a:gd name="T41" fmla="*/ 938 h 958"/>
                <a:gd name="T42" fmla="*/ 549 w 958"/>
                <a:gd name="T43" fmla="*/ 952 h 958"/>
                <a:gd name="T44" fmla="*/ 478 w 958"/>
                <a:gd name="T45" fmla="*/ 958 h 958"/>
                <a:gd name="T46" fmla="*/ 407 w 958"/>
                <a:gd name="T47" fmla="*/ 952 h 958"/>
                <a:gd name="T48" fmla="*/ 340 w 958"/>
                <a:gd name="T49" fmla="*/ 938 h 958"/>
                <a:gd name="T50" fmla="*/ 276 w 958"/>
                <a:gd name="T51" fmla="*/ 913 h 958"/>
                <a:gd name="T52" fmla="*/ 218 w 958"/>
                <a:gd name="T53" fmla="*/ 880 h 958"/>
                <a:gd name="T54" fmla="*/ 165 w 958"/>
                <a:gd name="T55" fmla="*/ 841 h 958"/>
                <a:gd name="T56" fmla="*/ 117 w 958"/>
                <a:gd name="T57" fmla="*/ 793 h 958"/>
                <a:gd name="T58" fmla="*/ 76 w 958"/>
                <a:gd name="T59" fmla="*/ 740 h 958"/>
                <a:gd name="T60" fmla="*/ 44 w 958"/>
                <a:gd name="T61" fmla="*/ 681 h 958"/>
                <a:gd name="T62" fmla="*/ 19 w 958"/>
                <a:gd name="T63" fmla="*/ 618 h 958"/>
                <a:gd name="T64" fmla="*/ 3 w 958"/>
                <a:gd name="T65" fmla="*/ 549 h 958"/>
                <a:gd name="T66" fmla="*/ 0 w 958"/>
                <a:gd name="T67" fmla="*/ 478 h 958"/>
                <a:gd name="T68" fmla="*/ 3 w 958"/>
                <a:gd name="T69" fmla="*/ 407 h 958"/>
                <a:gd name="T70" fmla="*/ 19 w 958"/>
                <a:gd name="T71" fmla="*/ 340 h 958"/>
                <a:gd name="T72" fmla="*/ 44 w 958"/>
                <a:gd name="T73" fmla="*/ 276 h 958"/>
                <a:gd name="T74" fmla="*/ 76 w 958"/>
                <a:gd name="T75" fmla="*/ 217 h 958"/>
                <a:gd name="T76" fmla="*/ 117 w 958"/>
                <a:gd name="T77" fmla="*/ 164 h 958"/>
                <a:gd name="T78" fmla="*/ 165 w 958"/>
                <a:gd name="T79" fmla="*/ 116 h 958"/>
                <a:gd name="T80" fmla="*/ 218 w 958"/>
                <a:gd name="T81" fmla="*/ 76 h 958"/>
                <a:gd name="T82" fmla="*/ 276 w 958"/>
                <a:gd name="T83" fmla="*/ 44 h 958"/>
                <a:gd name="T84" fmla="*/ 340 w 958"/>
                <a:gd name="T85" fmla="*/ 19 h 958"/>
                <a:gd name="T86" fmla="*/ 407 w 958"/>
                <a:gd name="T87" fmla="*/ 5 h 958"/>
                <a:gd name="T88" fmla="*/ 478 w 958"/>
                <a:gd name="T89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58" h="958">
                  <a:moveTo>
                    <a:pt x="478" y="0"/>
                  </a:moveTo>
                  <a:lnTo>
                    <a:pt x="549" y="5"/>
                  </a:lnTo>
                  <a:lnTo>
                    <a:pt x="616" y="19"/>
                  </a:lnTo>
                  <a:lnTo>
                    <a:pt x="680" y="44"/>
                  </a:lnTo>
                  <a:lnTo>
                    <a:pt x="740" y="76"/>
                  </a:lnTo>
                  <a:lnTo>
                    <a:pt x="793" y="116"/>
                  </a:lnTo>
                  <a:lnTo>
                    <a:pt x="840" y="164"/>
                  </a:lnTo>
                  <a:lnTo>
                    <a:pt x="880" y="217"/>
                  </a:lnTo>
                  <a:lnTo>
                    <a:pt x="914" y="276"/>
                  </a:lnTo>
                  <a:lnTo>
                    <a:pt x="937" y="340"/>
                  </a:lnTo>
                  <a:lnTo>
                    <a:pt x="953" y="407"/>
                  </a:lnTo>
                  <a:lnTo>
                    <a:pt x="958" y="478"/>
                  </a:lnTo>
                  <a:lnTo>
                    <a:pt x="953" y="549"/>
                  </a:lnTo>
                  <a:lnTo>
                    <a:pt x="937" y="618"/>
                  </a:lnTo>
                  <a:lnTo>
                    <a:pt x="914" y="681"/>
                  </a:lnTo>
                  <a:lnTo>
                    <a:pt x="880" y="740"/>
                  </a:lnTo>
                  <a:lnTo>
                    <a:pt x="840" y="793"/>
                  </a:lnTo>
                  <a:lnTo>
                    <a:pt x="793" y="841"/>
                  </a:lnTo>
                  <a:lnTo>
                    <a:pt x="740" y="880"/>
                  </a:lnTo>
                  <a:lnTo>
                    <a:pt x="680" y="913"/>
                  </a:lnTo>
                  <a:lnTo>
                    <a:pt x="616" y="938"/>
                  </a:lnTo>
                  <a:lnTo>
                    <a:pt x="549" y="952"/>
                  </a:lnTo>
                  <a:lnTo>
                    <a:pt x="478" y="958"/>
                  </a:lnTo>
                  <a:lnTo>
                    <a:pt x="407" y="952"/>
                  </a:lnTo>
                  <a:lnTo>
                    <a:pt x="340" y="938"/>
                  </a:lnTo>
                  <a:lnTo>
                    <a:pt x="276" y="913"/>
                  </a:lnTo>
                  <a:lnTo>
                    <a:pt x="218" y="880"/>
                  </a:lnTo>
                  <a:lnTo>
                    <a:pt x="165" y="841"/>
                  </a:lnTo>
                  <a:lnTo>
                    <a:pt x="117" y="793"/>
                  </a:lnTo>
                  <a:lnTo>
                    <a:pt x="76" y="740"/>
                  </a:lnTo>
                  <a:lnTo>
                    <a:pt x="44" y="681"/>
                  </a:lnTo>
                  <a:lnTo>
                    <a:pt x="19" y="618"/>
                  </a:lnTo>
                  <a:lnTo>
                    <a:pt x="3" y="549"/>
                  </a:lnTo>
                  <a:lnTo>
                    <a:pt x="0" y="478"/>
                  </a:lnTo>
                  <a:lnTo>
                    <a:pt x="3" y="407"/>
                  </a:lnTo>
                  <a:lnTo>
                    <a:pt x="19" y="340"/>
                  </a:lnTo>
                  <a:lnTo>
                    <a:pt x="44" y="276"/>
                  </a:lnTo>
                  <a:lnTo>
                    <a:pt x="76" y="217"/>
                  </a:lnTo>
                  <a:lnTo>
                    <a:pt x="117" y="164"/>
                  </a:lnTo>
                  <a:lnTo>
                    <a:pt x="165" y="116"/>
                  </a:lnTo>
                  <a:lnTo>
                    <a:pt x="218" y="76"/>
                  </a:lnTo>
                  <a:lnTo>
                    <a:pt x="276" y="44"/>
                  </a:lnTo>
                  <a:lnTo>
                    <a:pt x="340" y="19"/>
                  </a:lnTo>
                  <a:lnTo>
                    <a:pt x="407" y="5"/>
                  </a:lnTo>
                  <a:lnTo>
                    <a:pt x="4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2" name="Freeform 401">
              <a:extLst>
                <a:ext uri="{FF2B5EF4-FFF2-40B4-BE49-F238E27FC236}">
                  <a16:creationId xmlns:a16="http://schemas.microsoft.com/office/drawing/2014/main" id="{7189A912-0788-59E0-C13D-A53F2DE5B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5297"/>
              <a:ext cx="669" cy="1238"/>
            </a:xfrm>
            <a:custGeom>
              <a:avLst/>
              <a:gdLst>
                <a:gd name="T0" fmla="*/ 861 w 1340"/>
                <a:gd name="T1" fmla="*/ 5 h 2476"/>
                <a:gd name="T2" fmla="*/ 1063 w 1340"/>
                <a:gd name="T3" fmla="*/ 74 h 2476"/>
                <a:gd name="T4" fmla="*/ 1219 w 1340"/>
                <a:gd name="T5" fmla="*/ 212 h 2476"/>
                <a:gd name="T6" fmla="*/ 1315 w 1340"/>
                <a:gd name="T7" fmla="*/ 400 h 2476"/>
                <a:gd name="T8" fmla="*/ 1336 w 1340"/>
                <a:gd name="T9" fmla="*/ 662 h 2476"/>
                <a:gd name="T10" fmla="*/ 1338 w 1340"/>
                <a:gd name="T11" fmla="*/ 946 h 2476"/>
                <a:gd name="T12" fmla="*/ 1338 w 1340"/>
                <a:gd name="T13" fmla="*/ 1146 h 2476"/>
                <a:gd name="T14" fmla="*/ 1340 w 1340"/>
                <a:gd name="T15" fmla="*/ 1291 h 2476"/>
                <a:gd name="T16" fmla="*/ 1340 w 1340"/>
                <a:gd name="T17" fmla="*/ 1411 h 2476"/>
                <a:gd name="T18" fmla="*/ 1340 w 1340"/>
                <a:gd name="T19" fmla="*/ 1537 h 2476"/>
                <a:gd name="T20" fmla="*/ 1340 w 1340"/>
                <a:gd name="T21" fmla="*/ 1698 h 2476"/>
                <a:gd name="T22" fmla="*/ 1340 w 1340"/>
                <a:gd name="T23" fmla="*/ 1925 h 2476"/>
                <a:gd name="T24" fmla="*/ 1340 w 1340"/>
                <a:gd name="T25" fmla="*/ 2245 h 2476"/>
                <a:gd name="T26" fmla="*/ 1299 w 1340"/>
                <a:gd name="T27" fmla="*/ 2375 h 2476"/>
                <a:gd name="T28" fmla="*/ 1198 w 1340"/>
                <a:gd name="T29" fmla="*/ 2458 h 2476"/>
                <a:gd name="T30" fmla="*/ 1061 w 1340"/>
                <a:gd name="T31" fmla="*/ 2472 h 2476"/>
                <a:gd name="T32" fmla="*/ 945 w 1340"/>
                <a:gd name="T33" fmla="*/ 2408 h 2476"/>
                <a:gd name="T34" fmla="*/ 881 w 1340"/>
                <a:gd name="T35" fmla="*/ 2291 h 2476"/>
                <a:gd name="T36" fmla="*/ 877 w 1340"/>
                <a:gd name="T37" fmla="*/ 2021 h 2476"/>
                <a:gd name="T38" fmla="*/ 877 w 1340"/>
                <a:gd name="T39" fmla="*/ 1765 h 2476"/>
                <a:gd name="T40" fmla="*/ 877 w 1340"/>
                <a:gd name="T41" fmla="*/ 1587 h 2476"/>
                <a:gd name="T42" fmla="*/ 877 w 1340"/>
                <a:gd name="T43" fmla="*/ 1452 h 2476"/>
                <a:gd name="T44" fmla="*/ 875 w 1340"/>
                <a:gd name="T45" fmla="*/ 1333 h 2476"/>
                <a:gd name="T46" fmla="*/ 875 w 1340"/>
                <a:gd name="T47" fmla="*/ 1199 h 2476"/>
                <a:gd name="T48" fmla="*/ 875 w 1340"/>
                <a:gd name="T49" fmla="*/ 1022 h 2476"/>
                <a:gd name="T50" fmla="*/ 874 w 1340"/>
                <a:gd name="T51" fmla="*/ 770 h 2476"/>
                <a:gd name="T52" fmla="*/ 868 w 1340"/>
                <a:gd name="T53" fmla="*/ 529 h 2476"/>
                <a:gd name="T54" fmla="*/ 824 w 1340"/>
                <a:gd name="T55" fmla="*/ 499 h 2476"/>
                <a:gd name="T56" fmla="*/ 780 w 1340"/>
                <a:gd name="T57" fmla="*/ 529 h 2476"/>
                <a:gd name="T58" fmla="*/ 760 w 1340"/>
                <a:gd name="T59" fmla="*/ 1418 h 2476"/>
                <a:gd name="T60" fmla="*/ 679 w 1340"/>
                <a:gd name="T61" fmla="*/ 1294 h 2476"/>
                <a:gd name="T62" fmla="*/ 509 w 1340"/>
                <a:gd name="T63" fmla="*/ 1124 h 2476"/>
                <a:gd name="T64" fmla="*/ 390 w 1340"/>
                <a:gd name="T65" fmla="*/ 1006 h 2476"/>
                <a:gd name="T66" fmla="*/ 310 w 1340"/>
                <a:gd name="T67" fmla="*/ 926 h 2476"/>
                <a:gd name="T68" fmla="*/ 259 w 1340"/>
                <a:gd name="T69" fmla="*/ 875 h 2476"/>
                <a:gd name="T70" fmla="*/ 220 w 1340"/>
                <a:gd name="T71" fmla="*/ 838 h 2476"/>
                <a:gd name="T72" fmla="*/ 185 w 1340"/>
                <a:gd name="T73" fmla="*/ 802 h 2476"/>
                <a:gd name="T74" fmla="*/ 140 w 1340"/>
                <a:gd name="T75" fmla="*/ 760 h 2476"/>
                <a:gd name="T76" fmla="*/ 77 w 1340"/>
                <a:gd name="T77" fmla="*/ 696 h 2476"/>
                <a:gd name="T78" fmla="*/ 0 w 1340"/>
                <a:gd name="T79" fmla="*/ 420 h 2476"/>
                <a:gd name="T80" fmla="*/ 107 w 1340"/>
                <a:gd name="T81" fmla="*/ 205 h 2476"/>
                <a:gd name="T82" fmla="*/ 23 w 1340"/>
                <a:gd name="T83" fmla="*/ 21 h 2476"/>
                <a:gd name="T84" fmla="*/ 282 w 1340"/>
                <a:gd name="T85" fmla="*/ 3 h 2476"/>
                <a:gd name="T86" fmla="*/ 316 w 1340"/>
                <a:gd name="T87" fmla="*/ 37 h 2476"/>
                <a:gd name="T88" fmla="*/ 323 w 1340"/>
                <a:gd name="T89" fmla="*/ 377 h 2476"/>
                <a:gd name="T90" fmla="*/ 333 w 1340"/>
                <a:gd name="T91" fmla="*/ 443 h 2476"/>
                <a:gd name="T92" fmla="*/ 287 w 1340"/>
                <a:gd name="T93" fmla="*/ 708 h 2476"/>
                <a:gd name="T94" fmla="*/ 342 w 1340"/>
                <a:gd name="T95" fmla="*/ 563 h 2476"/>
                <a:gd name="T96" fmla="*/ 411 w 1340"/>
                <a:gd name="T97" fmla="*/ 384 h 2476"/>
                <a:gd name="T98" fmla="*/ 480 w 1340"/>
                <a:gd name="T99" fmla="*/ 205 h 2476"/>
                <a:gd name="T100" fmla="*/ 537 w 1340"/>
                <a:gd name="T101" fmla="*/ 60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0" h="2476">
                  <a:moveTo>
                    <a:pt x="560" y="0"/>
                  </a:moveTo>
                  <a:lnTo>
                    <a:pt x="787" y="0"/>
                  </a:lnTo>
                  <a:lnTo>
                    <a:pt x="861" y="5"/>
                  </a:lnTo>
                  <a:lnTo>
                    <a:pt x="932" y="19"/>
                  </a:lnTo>
                  <a:lnTo>
                    <a:pt x="999" y="44"/>
                  </a:lnTo>
                  <a:lnTo>
                    <a:pt x="1063" y="74"/>
                  </a:lnTo>
                  <a:lnTo>
                    <a:pt x="1120" y="113"/>
                  </a:lnTo>
                  <a:lnTo>
                    <a:pt x="1173" y="161"/>
                  </a:lnTo>
                  <a:lnTo>
                    <a:pt x="1219" y="212"/>
                  </a:lnTo>
                  <a:lnTo>
                    <a:pt x="1260" y="271"/>
                  </a:lnTo>
                  <a:lnTo>
                    <a:pt x="1292" y="333"/>
                  </a:lnTo>
                  <a:lnTo>
                    <a:pt x="1315" y="400"/>
                  </a:lnTo>
                  <a:lnTo>
                    <a:pt x="1329" y="471"/>
                  </a:lnTo>
                  <a:lnTo>
                    <a:pt x="1334" y="545"/>
                  </a:lnTo>
                  <a:lnTo>
                    <a:pt x="1336" y="662"/>
                  </a:lnTo>
                  <a:lnTo>
                    <a:pt x="1336" y="768"/>
                  </a:lnTo>
                  <a:lnTo>
                    <a:pt x="1336" y="862"/>
                  </a:lnTo>
                  <a:lnTo>
                    <a:pt x="1338" y="946"/>
                  </a:lnTo>
                  <a:lnTo>
                    <a:pt x="1338" y="1020"/>
                  </a:lnTo>
                  <a:lnTo>
                    <a:pt x="1338" y="1085"/>
                  </a:lnTo>
                  <a:lnTo>
                    <a:pt x="1338" y="1146"/>
                  </a:lnTo>
                  <a:lnTo>
                    <a:pt x="1338" y="1197"/>
                  </a:lnTo>
                  <a:lnTo>
                    <a:pt x="1338" y="1247"/>
                  </a:lnTo>
                  <a:lnTo>
                    <a:pt x="1340" y="1291"/>
                  </a:lnTo>
                  <a:lnTo>
                    <a:pt x="1340" y="1332"/>
                  </a:lnTo>
                  <a:lnTo>
                    <a:pt x="1340" y="1372"/>
                  </a:lnTo>
                  <a:lnTo>
                    <a:pt x="1340" y="1411"/>
                  </a:lnTo>
                  <a:lnTo>
                    <a:pt x="1340" y="1450"/>
                  </a:lnTo>
                  <a:lnTo>
                    <a:pt x="1340" y="1493"/>
                  </a:lnTo>
                  <a:lnTo>
                    <a:pt x="1340" y="1537"/>
                  </a:lnTo>
                  <a:lnTo>
                    <a:pt x="1340" y="1585"/>
                  </a:lnTo>
                  <a:lnTo>
                    <a:pt x="1340" y="1640"/>
                  </a:lnTo>
                  <a:lnTo>
                    <a:pt x="1340" y="1698"/>
                  </a:lnTo>
                  <a:lnTo>
                    <a:pt x="1340" y="1765"/>
                  </a:lnTo>
                  <a:lnTo>
                    <a:pt x="1340" y="1840"/>
                  </a:lnTo>
                  <a:lnTo>
                    <a:pt x="1340" y="1925"/>
                  </a:lnTo>
                  <a:lnTo>
                    <a:pt x="1340" y="2019"/>
                  </a:lnTo>
                  <a:lnTo>
                    <a:pt x="1340" y="2127"/>
                  </a:lnTo>
                  <a:lnTo>
                    <a:pt x="1340" y="2245"/>
                  </a:lnTo>
                  <a:lnTo>
                    <a:pt x="1334" y="2291"/>
                  </a:lnTo>
                  <a:lnTo>
                    <a:pt x="1322" y="2336"/>
                  </a:lnTo>
                  <a:lnTo>
                    <a:pt x="1299" y="2375"/>
                  </a:lnTo>
                  <a:lnTo>
                    <a:pt x="1272" y="2408"/>
                  </a:lnTo>
                  <a:lnTo>
                    <a:pt x="1237" y="2437"/>
                  </a:lnTo>
                  <a:lnTo>
                    <a:pt x="1198" y="2458"/>
                  </a:lnTo>
                  <a:lnTo>
                    <a:pt x="1155" y="2472"/>
                  </a:lnTo>
                  <a:lnTo>
                    <a:pt x="1108" y="2476"/>
                  </a:lnTo>
                  <a:lnTo>
                    <a:pt x="1061" y="2472"/>
                  </a:lnTo>
                  <a:lnTo>
                    <a:pt x="1017" y="2458"/>
                  </a:lnTo>
                  <a:lnTo>
                    <a:pt x="978" y="2437"/>
                  </a:lnTo>
                  <a:lnTo>
                    <a:pt x="945" y="2408"/>
                  </a:lnTo>
                  <a:lnTo>
                    <a:pt x="916" y="2375"/>
                  </a:lnTo>
                  <a:lnTo>
                    <a:pt x="895" y="2336"/>
                  </a:lnTo>
                  <a:lnTo>
                    <a:pt x="881" y="2291"/>
                  </a:lnTo>
                  <a:lnTo>
                    <a:pt x="877" y="2245"/>
                  </a:lnTo>
                  <a:lnTo>
                    <a:pt x="877" y="2127"/>
                  </a:lnTo>
                  <a:lnTo>
                    <a:pt x="877" y="2021"/>
                  </a:lnTo>
                  <a:lnTo>
                    <a:pt x="877" y="1925"/>
                  </a:lnTo>
                  <a:lnTo>
                    <a:pt x="877" y="1840"/>
                  </a:lnTo>
                  <a:lnTo>
                    <a:pt x="877" y="1765"/>
                  </a:lnTo>
                  <a:lnTo>
                    <a:pt x="877" y="1700"/>
                  </a:lnTo>
                  <a:lnTo>
                    <a:pt x="877" y="1640"/>
                  </a:lnTo>
                  <a:lnTo>
                    <a:pt x="877" y="1587"/>
                  </a:lnTo>
                  <a:lnTo>
                    <a:pt x="877" y="1539"/>
                  </a:lnTo>
                  <a:lnTo>
                    <a:pt x="877" y="1493"/>
                  </a:lnTo>
                  <a:lnTo>
                    <a:pt x="877" y="1452"/>
                  </a:lnTo>
                  <a:lnTo>
                    <a:pt x="877" y="1411"/>
                  </a:lnTo>
                  <a:lnTo>
                    <a:pt x="877" y="1372"/>
                  </a:lnTo>
                  <a:lnTo>
                    <a:pt x="875" y="1333"/>
                  </a:lnTo>
                  <a:lnTo>
                    <a:pt x="875" y="1291"/>
                  </a:lnTo>
                  <a:lnTo>
                    <a:pt x="875" y="1247"/>
                  </a:lnTo>
                  <a:lnTo>
                    <a:pt x="875" y="1199"/>
                  </a:lnTo>
                  <a:lnTo>
                    <a:pt x="875" y="1146"/>
                  </a:lnTo>
                  <a:lnTo>
                    <a:pt x="875" y="1087"/>
                  </a:lnTo>
                  <a:lnTo>
                    <a:pt x="875" y="1022"/>
                  </a:lnTo>
                  <a:lnTo>
                    <a:pt x="874" y="947"/>
                  </a:lnTo>
                  <a:lnTo>
                    <a:pt x="874" y="864"/>
                  </a:lnTo>
                  <a:lnTo>
                    <a:pt x="874" y="770"/>
                  </a:lnTo>
                  <a:lnTo>
                    <a:pt x="874" y="666"/>
                  </a:lnTo>
                  <a:lnTo>
                    <a:pt x="872" y="547"/>
                  </a:lnTo>
                  <a:lnTo>
                    <a:pt x="868" y="529"/>
                  </a:lnTo>
                  <a:lnTo>
                    <a:pt x="858" y="513"/>
                  </a:lnTo>
                  <a:lnTo>
                    <a:pt x="842" y="503"/>
                  </a:lnTo>
                  <a:lnTo>
                    <a:pt x="824" y="499"/>
                  </a:lnTo>
                  <a:lnTo>
                    <a:pt x="805" y="503"/>
                  </a:lnTo>
                  <a:lnTo>
                    <a:pt x="790" y="513"/>
                  </a:lnTo>
                  <a:lnTo>
                    <a:pt x="780" y="529"/>
                  </a:lnTo>
                  <a:lnTo>
                    <a:pt x="776" y="547"/>
                  </a:lnTo>
                  <a:lnTo>
                    <a:pt x="776" y="1464"/>
                  </a:lnTo>
                  <a:lnTo>
                    <a:pt x="760" y="1418"/>
                  </a:lnTo>
                  <a:lnTo>
                    <a:pt x="739" y="1374"/>
                  </a:lnTo>
                  <a:lnTo>
                    <a:pt x="711" y="1332"/>
                  </a:lnTo>
                  <a:lnTo>
                    <a:pt x="679" y="1294"/>
                  </a:lnTo>
                  <a:lnTo>
                    <a:pt x="615" y="1231"/>
                  </a:lnTo>
                  <a:lnTo>
                    <a:pt x="558" y="1176"/>
                  </a:lnTo>
                  <a:lnTo>
                    <a:pt x="509" y="1124"/>
                  </a:lnTo>
                  <a:lnTo>
                    <a:pt x="465" y="1080"/>
                  </a:lnTo>
                  <a:lnTo>
                    <a:pt x="426" y="1041"/>
                  </a:lnTo>
                  <a:lnTo>
                    <a:pt x="390" y="1006"/>
                  </a:lnTo>
                  <a:lnTo>
                    <a:pt x="360" y="976"/>
                  </a:lnTo>
                  <a:lnTo>
                    <a:pt x="333" y="949"/>
                  </a:lnTo>
                  <a:lnTo>
                    <a:pt x="310" y="926"/>
                  </a:lnTo>
                  <a:lnTo>
                    <a:pt x="291" y="907"/>
                  </a:lnTo>
                  <a:lnTo>
                    <a:pt x="273" y="889"/>
                  </a:lnTo>
                  <a:lnTo>
                    <a:pt x="259" y="875"/>
                  </a:lnTo>
                  <a:lnTo>
                    <a:pt x="245" y="861"/>
                  </a:lnTo>
                  <a:lnTo>
                    <a:pt x="232" y="848"/>
                  </a:lnTo>
                  <a:lnTo>
                    <a:pt x="220" y="838"/>
                  </a:lnTo>
                  <a:lnTo>
                    <a:pt x="209" y="825"/>
                  </a:lnTo>
                  <a:lnTo>
                    <a:pt x="197" y="815"/>
                  </a:lnTo>
                  <a:lnTo>
                    <a:pt x="185" y="802"/>
                  </a:lnTo>
                  <a:lnTo>
                    <a:pt x="172" y="790"/>
                  </a:lnTo>
                  <a:lnTo>
                    <a:pt x="158" y="776"/>
                  </a:lnTo>
                  <a:lnTo>
                    <a:pt x="140" y="760"/>
                  </a:lnTo>
                  <a:lnTo>
                    <a:pt x="123" y="742"/>
                  </a:lnTo>
                  <a:lnTo>
                    <a:pt x="101" y="721"/>
                  </a:lnTo>
                  <a:lnTo>
                    <a:pt x="77" y="696"/>
                  </a:lnTo>
                  <a:lnTo>
                    <a:pt x="48" y="668"/>
                  </a:lnTo>
                  <a:lnTo>
                    <a:pt x="2" y="443"/>
                  </a:lnTo>
                  <a:lnTo>
                    <a:pt x="0" y="420"/>
                  </a:lnTo>
                  <a:lnTo>
                    <a:pt x="4" y="398"/>
                  </a:lnTo>
                  <a:lnTo>
                    <a:pt x="13" y="377"/>
                  </a:lnTo>
                  <a:lnTo>
                    <a:pt x="107" y="205"/>
                  </a:lnTo>
                  <a:lnTo>
                    <a:pt x="23" y="55"/>
                  </a:lnTo>
                  <a:lnTo>
                    <a:pt x="20" y="37"/>
                  </a:lnTo>
                  <a:lnTo>
                    <a:pt x="23" y="21"/>
                  </a:lnTo>
                  <a:lnTo>
                    <a:pt x="36" y="9"/>
                  </a:lnTo>
                  <a:lnTo>
                    <a:pt x="54" y="3"/>
                  </a:lnTo>
                  <a:lnTo>
                    <a:pt x="282" y="3"/>
                  </a:lnTo>
                  <a:lnTo>
                    <a:pt x="300" y="9"/>
                  </a:lnTo>
                  <a:lnTo>
                    <a:pt x="312" y="21"/>
                  </a:lnTo>
                  <a:lnTo>
                    <a:pt x="316" y="37"/>
                  </a:lnTo>
                  <a:lnTo>
                    <a:pt x="312" y="55"/>
                  </a:lnTo>
                  <a:lnTo>
                    <a:pt x="229" y="205"/>
                  </a:lnTo>
                  <a:lnTo>
                    <a:pt x="323" y="377"/>
                  </a:lnTo>
                  <a:lnTo>
                    <a:pt x="332" y="398"/>
                  </a:lnTo>
                  <a:lnTo>
                    <a:pt x="335" y="420"/>
                  </a:lnTo>
                  <a:lnTo>
                    <a:pt x="333" y="443"/>
                  </a:lnTo>
                  <a:lnTo>
                    <a:pt x="264" y="768"/>
                  </a:lnTo>
                  <a:lnTo>
                    <a:pt x="273" y="744"/>
                  </a:lnTo>
                  <a:lnTo>
                    <a:pt x="287" y="708"/>
                  </a:lnTo>
                  <a:lnTo>
                    <a:pt x="303" y="666"/>
                  </a:lnTo>
                  <a:lnTo>
                    <a:pt x="323" y="618"/>
                  </a:lnTo>
                  <a:lnTo>
                    <a:pt x="342" y="563"/>
                  </a:lnTo>
                  <a:lnTo>
                    <a:pt x="365" y="506"/>
                  </a:lnTo>
                  <a:lnTo>
                    <a:pt x="388" y="446"/>
                  </a:lnTo>
                  <a:lnTo>
                    <a:pt x="411" y="384"/>
                  </a:lnTo>
                  <a:lnTo>
                    <a:pt x="436" y="324"/>
                  </a:lnTo>
                  <a:lnTo>
                    <a:pt x="459" y="264"/>
                  </a:lnTo>
                  <a:lnTo>
                    <a:pt x="480" y="205"/>
                  </a:lnTo>
                  <a:lnTo>
                    <a:pt x="502" y="152"/>
                  </a:lnTo>
                  <a:lnTo>
                    <a:pt x="521" y="103"/>
                  </a:lnTo>
                  <a:lnTo>
                    <a:pt x="537" y="60"/>
                  </a:lnTo>
                  <a:lnTo>
                    <a:pt x="550" y="26"/>
                  </a:lnTo>
                  <a:lnTo>
                    <a:pt x="5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3" name="Freeform 402">
              <a:extLst>
                <a:ext uri="{FF2B5EF4-FFF2-40B4-BE49-F238E27FC236}">
                  <a16:creationId xmlns:a16="http://schemas.microsoft.com/office/drawing/2014/main" id="{D6B0941E-A43F-459D-EDC8-A85D7BD6B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" y="5715"/>
              <a:ext cx="468" cy="827"/>
            </a:xfrm>
            <a:custGeom>
              <a:avLst/>
              <a:gdLst>
                <a:gd name="T0" fmla="*/ 216 w 935"/>
                <a:gd name="T1" fmla="*/ 0 h 1654"/>
                <a:gd name="T2" fmla="*/ 244 w 935"/>
                <a:gd name="T3" fmla="*/ 3 h 1654"/>
                <a:gd name="T4" fmla="*/ 273 w 935"/>
                <a:gd name="T5" fmla="*/ 16 h 1654"/>
                <a:gd name="T6" fmla="*/ 297 w 935"/>
                <a:gd name="T7" fmla="*/ 33 h 1654"/>
                <a:gd name="T8" fmla="*/ 901 w 935"/>
                <a:gd name="T9" fmla="*/ 639 h 1654"/>
                <a:gd name="T10" fmla="*/ 921 w 935"/>
                <a:gd name="T11" fmla="*/ 664 h 1654"/>
                <a:gd name="T12" fmla="*/ 932 w 935"/>
                <a:gd name="T13" fmla="*/ 692 h 1654"/>
                <a:gd name="T14" fmla="*/ 935 w 935"/>
                <a:gd name="T15" fmla="*/ 721 h 1654"/>
                <a:gd name="T16" fmla="*/ 932 w 935"/>
                <a:gd name="T17" fmla="*/ 749 h 1654"/>
                <a:gd name="T18" fmla="*/ 921 w 935"/>
                <a:gd name="T19" fmla="*/ 777 h 1654"/>
                <a:gd name="T20" fmla="*/ 901 w 935"/>
                <a:gd name="T21" fmla="*/ 802 h 1654"/>
                <a:gd name="T22" fmla="*/ 85 w 935"/>
                <a:gd name="T23" fmla="*/ 1620 h 1654"/>
                <a:gd name="T24" fmla="*/ 60 w 935"/>
                <a:gd name="T25" fmla="*/ 1638 h 1654"/>
                <a:gd name="T26" fmla="*/ 32 w 935"/>
                <a:gd name="T27" fmla="*/ 1648 h 1654"/>
                <a:gd name="T28" fmla="*/ 3 w 935"/>
                <a:gd name="T29" fmla="*/ 1654 h 1654"/>
                <a:gd name="T30" fmla="*/ 0 w 935"/>
                <a:gd name="T31" fmla="*/ 1654 h 1654"/>
                <a:gd name="T32" fmla="*/ 30 w 935"/>
                <a:gd name="T33" fmla="*/ 1599 h 1654"/>
                <a:gd name="T34" fmla="*/ 53 w 935"/>
                <a:gd name="T35" fmla="*/ 1540 h 1654"/>
                <a:gd name="T36" fmla="*/ 67 w 935"/>
                <a:gd name="T37" fmla="*/ 1477 h 1654"/>
                <a:gd name="T38" fmla="*/ 72 w 935"/>
                <a:gd name="T39" fmla="*/ 1411 h 1654"/>
                <a:gd name="T40" fmla="*/ 81 w 935"/>
                <a:gd name="T41" fmla="*/ 88 h 1654"/>
                <a:gd name="T42" fmla="*/ 134 w 935"/>
                <a:gd name="T43" fmla="*/ 33 h 1654"/>
                <a:gd name="T44" fmla="*/ 159 w 935"/>
                <a:gd name="T45" fmla="*/ 16 h 1654"/>
                <a:gd name="T46" fmla="*/ 186 w 935"/>
                <a:gd name="T47" fmla="*/ 3 h 1654"/>
                <a:gd name="T48" fmla="*/ 216 w 935"/>
                <a:gd name="T49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35" h="1654">
                  <a:moveTo>
                    <a:pt x="216" y="0"/>
                  </a:moveTo>
                  <a:lnTo>
                    <a:pt x="244" y="3"/>
                  </a:lnTo>
                  <a:lnTo>
                    <a:pt x="273" y="16"/>
                  </a:lnTo>
                  <a:lnTo>
                    <a:pt x="297" y="33"/>
                  </a:lnTo>
                  <a:lnTo>
                    <a:pt x="901" y="639"/>
                  </a:lnTo>
                  <a:lnTo>
                    <a:pt x="921" y="664"/>
                  </a:lnTo>
                  <a:lnTo>
                    <a:pt x="932" y="692"/>
                  </a:lnTo>
                  <a:lnTo>
                    <a:pt x="935" y="721"/>
                  </a:lnTo>
                  <a:lnTo>
                    <a:pt x="932" y="749"/>
                  </a:lnTo>
                  <a:lnTo>
                    <a:pt x="921" y="777"/>
                  </a:lnTo>
                  <a:lnTo>
                    <a:pt x="901" y="802"/>
                  </a:lnTo>
                  <a:lnTo>
                    <a:pt x="85" y="1620"/>
                  </a:lnTo>
                  <a:lnTo>
                    <a:pt x="60" y="1638"/>
                  </a:lnTo>
                  <a:lnTo>
                    <a:pt x="32" y="1648"/>
                  </a:lnTo>
                  <a:lnTo>
                    <a:pt x="3" y="1654"/>
                  </a:lnTo>
                  <a:lnTo>
                    <a:pt x="0" y="1654"/>
                  </a:lnTo>
                  <a:lnTo>
                    <a:pt x="30" y="1599"/>
                  </a:lnTo>
                  <a:lnTo>
                    <a:pt x="53" y="1540"/>
                  </a:lnTo>
                  <a:lnTo>
                    <a:pt x="67" y="1477"/>
                  </a:lnTo>
                  <a:lnTo>
                    <a:pt x="72" y="1411"/>
                  </a:lnTo>
                  <a:lnTo>
                    <a:pt x="81" y="88"/>
                  </a:lnTo>
                  <a:lnTo>
                    <a:pt x="134" y="33"/>
                  </a:lnTo>
                  <a:lnTo>
                    <a:pt x="159" y="16"/>
                  </a:lnTo>
                  <a:lnTo>
                    <a:pt x="186" y="3"/>
                  </a:lnTo>
                  <a:lnTo>
                    <a:pt x="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4" name="Freeform 403">
              <a:extLst>
                <a:ext uri="{FF2B5EF4-FFF2-40B4-BE49-F238E27FC236}">
                  <a16:creationId xmlns:a16="http://schemas.microsoft.com/office/drawing/2014/main" id="{1B92360E-4F56-AE3F-D66B-F6D501FE1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" y="4753"/>
              <a:ext cx="1874" cy="2900"/>
            </a:xfrm>
            <a:custGeom>
              <a:avLst/>
              <a:gdLst>
                <a:gd name="T0" fmla="*/ 3491 w 3748"/>
                <a:gd name="T1" fmla="*/ 0 h 5799"/>
                <a:gd name="T2" fmla="*/ 3590 w 3748"/>
                <a:gd name="T3" fmla="*/ 21 h 5799"/>
                <a:gd name="T4" fmla="*/ 3672 w 3748"/>
                <a:gd name="T5" fmla="*/ 74 h 5799"/>
                <a:gd name="T6" fmla="*/ 3727 w 3748"/>
                <a:gd name="T7" fmla="*/ 155 h 5799"/>
                <a:gd name="T8" fmla="*/ 3748 w 3748"/>
                <a:gd name="T9" fmla="*/ 256 h 5799"/>
                <a:gd name="T10" fmla="*/ 3743 w 3748"/>
                <a:gd name="T11" fmla="*/ 929 h 5799"/>
                <a:gd name="T12" fmla="*/ 3704 w 3748"/>
                <a:gd name="T13" fmla="*/ 1021 h 5799"/>
                <a:gd name="T14" fmla="*/ 3635 w 3748"/>
                <a:gd name="T15" fmla="*/ 1090 h 5799"/>
                <a:gd name="T16" fmla="*/ 3542 w 3748"/>
                <a:gd name="T17" fmla="*/ 1128 h 5799"/>
                <a:gd name="T18" fmla="*/ 3440 w 3748"/>
                <a:gd name="T19" fmla="*/ 1128 h 5799"/>
                <a:gd name="T20" fmla="*/ 3348 w 3748"/>
                <a:gd name="T21" fmla="*/ 1090 h 5799"/>
                <a:gd name="T22" fmla="*/ 3279 w 3748"/>
                <a:gd name="T23" fmla="*/ 1021 h 5799"/>
                <a:gd name="T24" fmla="*/ 3241 w 3748"/>
                <a:gd name="T25" fmla="*/ 929 h 5799"/>
                <a:gd name="T26" fmla="*/ 3236 w 3748"/>
                <a:gd name="T27" fmla="*/ 873 h 5799"/>
                <a:gd name="T28" fmla="*/ 2072 w 3748"/>
                <a:gd name="T29" fmla="*/ 2867 h 5799"/>
                <a:gd name="T30" fmla="*/ 2079 w 3748"/>
                <a:gd name="T31" fmla="*/ 2957 h 5799"/>
                <a:gd name="T32" fmla="*/ 2055 w 3748"/>
                <a:gd name="T33" fmla="*/ 3044 h 5799"/>
                <a:gd name="T34" fmla="*/ 2001 w 3748"/>
                <a:gd name="T35" fmla="*/ 3116 h 5799"/>
                <a:gd name="T36" fmla="*/ 1539 w 3748"/>
                <a:gd name="T37" fmla="*/ 4645 h 5799"/>
                <a:gd name="T38" fmla="*/ 1536 w 3748"/>
                <a:gd name="T39" fmla="*/ 4730 h 5799"/>
                <a:gd name="T40" fmla="*/ 1504 w 3748"/>
                <a:gd name="T41" fmla="*/ 4806 h 5799"/>
                <a:gd name="T42" fmla="*/ 1450 w 3748"/>
                <a:gd name="T43" fmla="*/ 4870 h 5799"/>
                <a:gd name="T44" fmla="*/ 382 w 3748"/>
                <a:gd name="T45" fmla="*/ 5766 h 5799"/>
                <a:gd name="T46" fmla="*/ 299 w 3748"/>
                <a:gd name="T47" fmla="*/ 5796 h 5799"/>
                <a:gd name="T48" fmla="*/ 212 w 3748"/>
                <a:gd name="T49" fmla="*/ 5796 h 5799"/>
                <a:gd name="T50" fmla="*/ 129 w 3748"/>
                <a:gd name="T51" fmla="*/ 5766 h 5799"/>
                <a:gd name="T52" fmla="*/ 60 w 3748"/>
                <a:gd name="T53" fmla="*/ 5709 h 5799"/>
                <a:gd name="T54" fmla="*/ 14 w 3748"/>
                <a:gd name="T55" fmla="*/ 5629 h 5799"/>
                <a:gd name="T56" fmla="*/ 0 w 3748"/>
                <a:gd name="T57" fmla="*/ 5543 h 5799"/>
                <a:gd name="T58" fmla="*/ 14 w 3748"/>
                <a:gd name="T59" fmla="*/ 5458 h 5799"/>
                <a:gd name="T60" fmla="*/ 58 w 3748"/>
                <a:gd name="T61" fmla="*/ 5380 h 5799"/>
                <a:gd name="T62" fmla="*/ 1015 w 3748"/>
                <a:gd name="T63" fmla="*/ 4567 h 5799"/>
                <a:gd name="T64" fmla="*/ 903 w 3748"/>
                <a:gd name="T65" fmla="*/ 3552 h 5799"/>
                <a:gd name="T66" fmla="*/ 926 w 3748"/>
                <a:gd name="T67" fmla="*/ 3462 h 5799"/>
                <a:gd name="T68" fmla="*/ 981 w 3748"/>
                <a:gd name="T69" fmla="*/ 3386 h 5799"/>
                <a:gd name="T70" fmla="*/ 1365 w 3748"/>
                <a:gd name="T71" fmla="*/ 2188 h 5799"/>
                <a:gd name="T72" fmla="*/ 1358 w 3748"/>
                <a:gd name="T73" fmla="*/ 2100 h 5799"/>
                <a:gd name="T74" fmla="*/ 1381 w 3748"/>
                <a:gd name="T75" fmla="*/ 2015 h 5799"/>
                <a:gd name="T76" fmla="*/ 1433 w 3748"/>
                <a:gd name="T77" fmla="*/ 1942 h 5799"/>
                <a:gd name="T78" fmla="*/ 2818 w 3748"/>
                <a:gd name="T79" fmla="*/ 508 h 5799"/>
                <a:gd name="T80" fmla="*/ 2728 w 3748"/>
                <a:gd name="T81" fmla="*/ 469 h 5799"/>
                <a:gd name="T82" fmla="*/ 2659 w 3748"/>
                <a:gd name="T83" fmla="*/ 400 h 5799"/>
                <a:gd name="T84" fmla="*/ 2620 w 3748"/>
                <a:gd name="T85" fmla="*/ 308 h 5799"/>
                <a:gd name="T86" fmla="*/ 2620 w 3748"/>
                <a:gd name="T87" fmla="*/ 205 h 5799"/>
                <a:gd name="T88" fmla="*/ 2659 w 3748"/>
                <a:gd name="T89" fmla="*/ 113 h 5799"/>
                <a:gd name="T90" fmla="*/ 2728 w 3748"/>
                <a:gd name="T91" fmla="*/ 44 h 5799"/>
                <a:gd name="T92" fmla="*/ 2818 w 3748"/>
                <a:gd name="T93" fmla="*/ 5 h 5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8" h="5799">
                  <a:moveTo>
                    <a:pt x="2871" y="0"/>
                  </a:moveTo>
                  <a:lnTo>
                    <a:pt x="3491" y="0"/>
                  </a:lnTo>
                  <a:lnTo>
                    <a:pt x="3542" y="5"/>
                  </a:lnTo>
                  <a:lnTo>
                    <a:pt x="3590" y="21"/>
                  </a:lnTo>
                  <a:lnTo>
                    <a:pt x="3633" y="44"/>
                  </a:lnTo>
                  <a:lnTo>
                    <a:pt x="3672" y="74"/>
                  </a:lnTo>
                  <a:lnTo>
                    <a:pt x="3704" y="113"/>
                  </a:lnTo>
                  <a:lnTo>
                    <a:pt x="3727" y="155"/>
                  </a:lnTo>
                  <a:lnTo>
                    <a:pt x="3743" y="205"/>
                  </a:lnTo>
                  <a:lnTo>
                    <a:pt x="3748" y="256"/>
                  </a:lnTo>
                  <a:lnTo>
                    <a:pt x="3748" y="878"/>
                  </a:lnTo>
                  <a:lnTo>
                    <a:pt x="3743" y="929"/>
                  </a:lnTo>
                  <a:lnTo>
                    <a:pt x="3728" y="977"/>
                  </a:lnTo>
                  <a:lnTo>
                    <a:pt x="3704" y="1021"/>
                  </a:lnTo>
                  <a:lnTo>
                    <a:pt x="3674" y="1059"/>
                  </a:lnTo>
                  <a:lnTo>
                    <a:pt x="3635" y="1090"/>
                  </a:lnTo>
                  <a:lnTo>
                    <a:pt x="3592" y="1113"/>
                  </a:lnTo>
                  <a:lnTo>
                    <a:pt x="3542" y="1128"/>
                  </a:lnTo>
                  <a:lnTo>
                    <a:pt x="3491" y="1133"/>
                  </a:lnTo>
                  <a:lnTo>
                    <a:pt x="3440" y="1128"/>
                  </a:lnTo>
                  <a:lnTo>
                    <a:pt x="3392" y="1113"/>
                  </a:lnTo>
                  <a:lnTo>
                    <a:pt x="3348" y="1090"/>
                  </a:lnTo>
                  <a:lnTo>
                    <a:pt x="3310" y="1059"/>
                  </a:lnTo>
                  <a:lnTo>
                    <a:pt x="3279" y="1021"/>
                  </a:lnTo>
                  <a:lnTo>
                    <a:pt x="3255" y="977"/>
                  </a:lnTo>
                  <a:lnTo>
                    <a:pt x="3241" y="929"/>
                  </a:lnTo>
                  <a:lnTo>
                    <a:pt x="3236" y="878"/>
                  </a:lnTo>
                  <a:lnTo>
                    <a:pt x="3236" y="873"/>
                  </a:lnTo>
                  <a:lnTo>
                    <a:pt x="1899" y="2201"/>
                  </a:lnTo>
                  <a:lnTo>
                    <a:pt x="2072" y="2867"/>
                  </a:lnTo>
                  <a:lnTo>
                    <a:pt x="2079" y="2913"/>
                  </a:lnTo>
                  <a:lnTo>
                    <a:pt x="2079" y="2957"/>
                  </a:lnTo>
                  <a:lnTo>
                    <a:pt x="2070" y="3001"/>
                  </a:lnTo>
                  <a:lnTo>
                    <a:pt x="2055" y="3044"/>
                  </a:lnTo>
                  <a:lnTo>
                    <a:pt x="2031" y="3083"/>
                  </a:lnTo>
                  <a:lnTo>
                    <a:pt x="2001" y="3116"/>
                  </a:lnTo>
                  <a:lnTo>
                    <a:pt x="1427" y="3667"/>
                  </a:lnTo>
                  <a:lnTo>
                    <a:pt x="1539" y="4645"/>
                  </a:lnTo>
                  <a:lnTo>
                    <a:pt x="1541" y="4687"/>
                  </a:lnTo>
                  <a:lnTo>
                    <a:pt x="1536" y="4730"/>
                  </a:lnTo>
                  <a:lnTo>
                    <a:pt x="1523" y="4769"/>
                  </a:lnTo>
                  <a:lnTo>
                    <a:pt x="1504" y="4806"/>
                  </a:lnTo>
                  <a:lnTo>
                    <a:pt x="1481" y="4839"/>
                  </a:lnTo>
                  <a:lnTo>
                    <a:pt x="1450" y="4870"/>
                  </a:lnTo>
                  <a:lnTo>
                    <a:pt x="421" y="5739"/>
                  </a:lnTo>
                  <a:lnTo>
                    <a:pt x="382" y="5766"/>
                  </a:lnTo>
                  <a:lnTo>
                    <a:pt x="342" y="5783"/>
                  </a:lnTo>
                  <a:lnTo>
                    <a:pt x="299" y="5796"/>
                  </a:lnTo>
                  <a:lnTo>
                    <a:pt x="257" y="5799"/>
                  </a:lnTo>
                  <a:lnTo>
                    <a:pt x="212" y="5796"/>
                  </a:lnTo>
                  <a:lnTo>
                    <a:pt x="170" y="5785"/>
                  </a:lnTo>
                  <a:lnTo>
                    <a:pt x="129" y="5766"/>
                  </a:lnTo>
                  <a:lnTo>
                    <a:pt x="94" y="5741"/>
                  </a:lnTo>
                  <a:lnTo>
                    <a:pt x="60" y="5709"/>
                  </a:lnTo>
                  <a:lnTo>
                    <a:pt x="33" y="5670"/>
                  </a:lnTo>
                  <a:lnTo>
                    <a:pt x="14" y="5629"/>
                  </a:lnTo>
                  <a:lnTo>
                    <a:pt x="3" y="5587"/>
                  </a:lnTo>
                  <a:lnTo>
                    <a:pt x="0" y="5543"/>
                  </a:lnTo>
                  <a:lnTo>
                    <a:pt x="3" y="5500"/>
                  </a:lnTo>
                  <a:lnTo>
                    <a:pt x="14" y="5458"/>
                  </a:lnTo>
                  <a:lnTo>
                    <a:pt x="32" y="5417"/>
                  </a:lnTo>
                  <a:lnTo>
                    <a:pt x="58" y="5380"/>
                  </a:lnTo>
                  <a:lnTo>
                    <a:pt x="90" y="5348"/>
                  </a:lnTo>
                  <a:lnTo>
                    <a:pt x="1015" y="4567"/>
                  </a:lnTo>
                  <a:lnTo>
                    <a:pt x="903" y="3600"/>
                  </a:lnTo>
                  <a:lnTo>
                    <a:pt x="903" y="3552"/>
                  </a:lnTo>
                  <a:lnTo>
                    <a:pt x="910" y="3506"/>
                  </a:lnTo>
                  <a:lnTo>
                    <a:pt x="926" y="3462"/>
                  </a:lnTo>
                  <a:lnTo>
                    <a:pt x="949" y="3421"/>
                  </a:lnTo>
                  <a:lnTo>
                    <a:pt x="981" y="3386"/>
                  </a:lnTo>
                  <a:lnTo>
                    <a:pt x="1539" y="2851"/>
                  </a:lnTo>
                  <a:lnTo>
                    <a:pt x="1365" y="2188"/>
                  </a:lnTo>
                  <a:lnTo>
                    <a:pt x="1358" y="2144"/>
                  </a:lnTo>
                  <a:lnTo>
                    <a:pt x="1358" y="2100"/>
                  </a:lnTo>
                  <a:lnTo>
                    <a:pt x="1367" y="2056"/>
                  </a:lnTo>
                  <a:lnTo>
                    <a:pt x="1381" y="2015"/>
                  </a:lnTo>
                  <a:lnTo>
                    <a:pt x="1404" y="1976"/>
                  </a:lnTo>
                  <a:lnTo>
                    <a:pt x="1433" y="1942"/>
                  </a:lnTo>
                  <a:lnTo>
                    <a:pt x="2871" y="513"/>
                  </a:lnTo>
                  <a:lnTo>
                    <a:pt x="2818" y="508"/>
                  </a:lnTo>
                  <a:lnTo>
                    <a:pt x="2770" y="492"/>
                  </a:lnTo>
                  <a:lnTo>
                    <a:pt x="2728" y="469"/>
                  </a:lnTo>
                  <a:lnTo>
                    <a:pt x="2689" y="437"/>
                  </a:lnTo>
                  <a:lnTo>
                    <a:pt x="2659" y="400"/>
                  </a:lnTo>
                  <a:lnTo>
                    <a:pt x="2634" y="356"/>
                  </a:lnTo>
                  <a:lnTo>
                    <a:pt x="2620" y="308"/>
                  </a:lnTo>
                  <a:lnTo>
                    <a:pt x="2614" y="256"/>
                  </a:lnTo>
                  <a:lnTo>
                    <a:pt x="2620" y="205"/>
                  </a:lnTo>
                  <a:lnTo>
                    <a:pt x="2634" y="157"/>
                  </a:lnTo>
                  <a:lnTo>
                    <a:pt x="2659" y="113"/>
                  </a:lnTo>
                  <a:lnTo>
                    <a:pt x="2689" y="76"/>
                  </a:lnTo>
                  <a:lnTo>
                    <a:pt x="2728" y="44"/>
                  </a:lnTo>
                  <a:lnTo>
                    <a:pt x="2770" y="21"/>
                  </a:lnTo>
                  <a:lnTo>
                    <a:pt x="2818" y="5"/>
                  </a:lnTo>
                  <a:lnTo>
                    <a:pt x="28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65" name="Group 431">
            <a:extLst>
              <a:ext uri="{FF2B5EF4-FFF2-40B4-BE49-F238E27FC236}">
                <a16:creationId xmlns:a16="http://schemas.microsoft.com/office/drawing/2014/main" id="{3C93F303-16CB-7515-9394-CC1A4D9395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35400" y="3342481"/>
            <a:ext cx="345816" cy="360019"/>
            <a:chOff x="96" y="5524"/>
            <a:chExt cx="2751" cy="2864"/>
          </a:xfrm>
          <a:solidFill>
            <a:schemeClr val="bg1"/>
          </a:solidFill>
        </p:grpSpPr>
        <p:sp>
          <p:nvSpPr>
            <p:cNvPr id="66" name="Freeform 433">
              <a:extLst>
                <a:ext uri="{FF2B5EF4-FFF2-40B4-BE49-F238E27FC236}">
                  <a16:creationId xmlns:a16="http://schemas.microsoft.com/office/drawing/2014/main" id="{36C647FF-6004-F2A2-17D5-F53958155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6850"/>
              <a:ext cx="392" cy="346"/>
            </a:xfrm>
            <a:custGeom>
              <a:avLst/>
              <a:gdLst>
                <a:gd name="T0" fmla="*/ 396 w 786"/>
                <a:gd name="T1" fmla="*/ 0 h 692"/>
                <a:gd name="T2" fmla="*/ 749 w 786"/>
                <a:gd name="T3" fmla="*/ 0 h 692"/>
                <a:gd name="T4" fmla="*/ 786 w 786"/>
                <a:gd name="T5" fmla="*/ 4 h 692"/>
                <a:gd name="T6" fmla="*/ 746 w 786"/>
                <a:gd name="T7" fmla="*/ 51 h 692"/>
                <a:gd name="T8" fmla="*/ 714 w 786"/>
                <a:gd name="T9" fmla="*/ 103 h 692"/>
                <a:gd name="T10" fmla="*/ 690 w 786"/>
                <a:gd name="T11" fmla="*/ 161 h 692"/>
                <a:gd name="T12" fmla="*/ 676 w 786"/>
                <a:gd name="T13" fmla="*/ 221 h 692"/>
                <a:gd name="T14" fmla="*/ 671 w 786"/>
                <a:gd name="T15" fmla="*/ 288 h 692"/>
                <a:gd name="T16" fmla="*/ 671 w 786"/>
                <a:gd name="T17" fmla="*/ 493 h 692"/>
                <a:gd name="T18" fmla="*/ 608 w 786"/>
                <a:gd name="T19" fmla="*/ 484 h 692"/>
                <a:gd name="T20" fmla="*/ 544 w 786"/>
                <a:gd name="T21" fmla="*/ 483 h 692"/>
                <a:gd name="T22" fmla="*/ 457 w 786"/>
                <a:gd name="T23" fmla="*/ 488 h 692"/>
                <a:gd name="T24" fmla="*/ 373 w 786"/>
                <a:gd name="T25" fmla="*/ 502 h 692"/>
                <a:gd name="T26" fmla="*/ 289 w 786"/>
                <a:gd name="T27" fmla="*/ 523 h 692"/>
                <a:gd name="T28" fmla="*/ 211 w 786"/>
                <a:gd name="T29" fmla="*/ 554 h 692"/>
                <a:gd name="T30" fmla="*/ 136 w 786"/>
                <a:gd name="T31" fmla="*/ 592 h 692"/>
                <a:gd name="T32" fmla="*/ 66 w 786"/>
                <a:gd name="T33" fmla="*/ 638 h 692"/>
                <a:gd name="T34" fmla="*/ 0 w 786"/>
                <a:gd name="T35" fmla="*/ 692 h 692"/>
                <a:gd name="T36" fmla="*/ 0 w 786"/>
                <a:gd name="T37" fmla="*/ 253 h 692"/>
                <a:gd name="T38" fmla="*/ 190 w 786"/>
                <a:gd name="T39" fmla="*/ 444 h 692"/>
                <a:gd name="T40" fmla="*/ 190 w 786"/>
                <a:gd name="T41" fmla="*/ 147 h 692"/>
                <a:gd name="T42" fmla="*/ 190 w 786"/>
                <a:gd name="T43" fmla="*/ 145 h 692"/>
                <a:gd name="T44" fmla="*/ 251 w 786"/>
                <a:gd name="T45" fmla="*/ 120 h 692"/>
                <a:gd name="T46" fmla="*/ 305 w 786"/>
                <a:gd name="T47" fmla="*/ 87 h 692"/>
                <a:gd name="T48" fmla="*/ 354 w 786"/>
                <a:gd name="T49" fmla="*/ 47 h 692"/>
                <a:gd name="T50" fmla="*/ 396 w 786"/>
                <a:gd name="T51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86" h="692">
                  <a:moveTo>
                    <a:pt x="396" y="0"/>
                  </a:moveTo>
                  <a:lnTo>
                    <a:pt x="749" y="0"/>
                  </a:lnTo>
                  <a:lnTo>
                    <a:pt x="786" y="4"/>
                  </a:lnTo>
                  <a:lnTo>
                    <a:pt x="746" y="51"/>
                  </a:lnTo>
                  <a:lnTo>
                    <a:pt x="714" y="103"/>
                  </a:lnTo>
                  <a:lnTo>
                    <a:pt x="690" y="161"/>
                  </a:lnTo>
                  <a:lnTo>
                    <a:pt x="676" y="221"/>
                  </a:lnTo>
                  <a:lnTo>
                    <a:pt x="671" y="288"/>
                  </a:lnTo>
                  <a:lnTo>
                    <a:pt x="671" y="493"/>
                  </a:lnTo>
                  <a:lnTo>
                    <a:pt x="608" y="484"/>
                  </a:lnTo>
                  <a:lnTo>
                    <a:pt x="544" y="483"/>
                  </a:lnTo>
                  <a:lnTo>
                    <a:pt x="457" y="488"/>
                  </a:lnTo>
                  <a:lnTo>
                    <a:pt x="373" y="502"/>
                  </a:lnTo>
                  <a:lnTo>
                    <a:pt x="289" y="523"/>
                  </a:lnTo>
                  <a:lnTo>
                    <a:pt x="211" y="554"/>
                  </a:lnTo>
                  <a:lnTo>
                    <a:pt x="136" y="592"/>
                  </a:lnTo>
                  <a:lnTo>
                    <a:pt x="66" y="638"/>
                  </a:lnTo>
                  <a:lnTo>
                    <a:pt x="0" y="692"/>
                  </a:lnTo>
                  <a:lnTo>
                    <a:pt x="0" y="253"/>
                  </a:lnTo>
                  <a:lnTo>
                    <a:pt x="190" y="444"/>
                  </a:lnTo>
                  <a:lnTo>
                    <a:pt x="190" y="147"/>
                  </a:lnTo>
                  <a:lnTo>
                    <a:pt x="190" y="145"/>
                  </a:lnTo>
                  <a:lnTo>
                    <a:pt x="251" y="120"/>
                  </a:lnTo>
                  <a:lnTo>
                    <a:pt x="305" y="87"/>
                  </a:lnTo>
                  <a:lnTo>
                    <a:pt x="354" y="47"/>
                  </a:lnTo>
                  <a:lnTo>
                    <a:pt x="3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7" name="Freeform 434">
              <a:extLst>
                <a:ext uri="{FF2B5EF4-FFF2-40B4-BE49-F238E27FC236}">
                  <a16:creationId xmlns:a16="http://schemas.microsoft.com/office/drawing/2014/main" id="{D09B9910-818F-0F8B-E989-D7CF8771F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7219"/>
              <a:ext cx="541" cy="558"/>
            </a:xfrm>
            <a:custGeom>
              <a:avLst/>
              <a:gdLst>
                <a:gd name="T0" fmla="*/ 544 w 1084"/>
                <a:gd name="T1" fmla="*/ 0 h 1115"/>
                <a:gd name="T2" fmla="*/ 624 w 1084"/>
                <a:gd name="T3" fmla="*/ 5 h 1115"/>
                <a:gd name="T4" fmla="*/ 701 w 1084"/>
                <a:gd name="T5" fmla="*/ 22 h 1115"/>
                <a:gd name="T6" fmla="*/ 728 w 1084"/>
                <a:gd name="T7" fmla="*/ 76 h 1115"/>
                <a:gd name="T8" fmla="*/ 763 w 1084"/>
                <a:gd name="T9" fmla="*/ 127 h 1115"/>
                <a:gd name="T10" fmla="*/ 805 w 1084"/>
                <a:gd name="T11" fmla="*/ 171 h 1115"/>
                <a:gd name="T12" fmla="*/ 854 w 1084"/>
                <a:gd name="T13" fmla="*/ 207 h 1115"/>
                <a:gd name="T14" fmla="*/ 847 w 1084"/>
                <a:gd name="T15" fmla="*/ 259 h 1115"/>
                <a:gd name="T16" fmla="*/ 845 w 1084"/>
                <a:gd name="T17" fmla="*/ 313 h 1115"/>
                <a:gd name="T18" fmla="*/ 852 w 1084"/>
                <a:gd name="T19" fmla="*/ 366 h 1115"/>
                <a:gd name="T20" fmla="*/ 868 w 1084"/>
                <a:gd name="T21" fmla="*/ 423 h 1115"/>
                <a:gd name="T22" fmla="*/ 890 w 1084"/>
                <a:gd name="T23" fmla="*/ 477 h 1115"/>
                <a:gd name="T24" fmla="*/ 924 w 1084"/>
                <a:gd name="T25" fmla="*/ 529 h 1115"/>
                <a:gd name="T26" fmla="*/ 964 w 1084"/>
                <a:gd name="T27" fmla="*/ 576 h 1115"/>
                <a:gd name="T28" fmla="*/ 1084 w 1084"/>
                <a:gd name="T29" fmla="*/ 697 h 1115"/>
                <a:gd name="T30" fmla="*/ 1061 w 1084"/>
                <a:gd name="T31" fmla="*/ 768 h 1115"/>
                <a:gd name="T32" fmla="*/ 1028 w 1084"/>
                <a:gd name="T33" fmla="*/ 832 h 1115"/>
                <a:gd name="T34" fmla="*/ 988 w 1084"/>
                <a:gd name="T35" fmla="*/ 893 h 1115"/>
                <a:gd name="T36" fmla="*/ 941 w 1084"/>
                <a:gd name="T37" fmla="*/ 949 h 1115"/>
                <a:gd name="T38" fmla="*/ 887 w 1084"/>
                <a:gd name="T39" fmla="*/ 996 h 1115"/>
                <a:gd name="T40" fmla="*/ 828 w 1084"/>
                <a:gd name="T41" fmla="*/ 1038 h 1115"/>
                <a:gd name="T42" fmla="*/ 763 w 1084"/>
                <a:gd name="T43" fmla="*/ 1071 h 1115"/>
                <a:gd name="T44" fmla="*/ 694 w 1084"/>
                <a:gd name="T45" fmla="*/ 1095 h 1115"/>
                <a:gd name="T46" fmla="*/ 620 w 1084"/>
                <a:gd name="T47" fmla="*/ 1109 h 1115"/>
                <a:gd name="T48" fmla="*/ 544 w 1084"/>
                <a:gd name="T49" fmla="*/ 1115 h 1115"/>
                <a:gd name="T50" fmla="*/ 467 w 1084"/>
                <a:gd name="T51" fmla="*/ 1109 h 1115"/>
                <a:gd name="T52" fmla="*/ 392 w 1084"/>
                <a:gd name="T53" fmla="*/ 1094 h 1115"/>
                <a:gd name="T54" fmla="*/ 323 w 1084"/>
                <a:gd name="T55" fmla="*/ 1069 h 1115"/>
                <a:gd name="T56" fmla="*/ 256 w 1084"/>
                <a:gd name="T57" fmla="*/ 1034 h 1115"/>
                <a:gd name="T58" fmla="*/ 195 w 1084"/>
                <a:gd name="T59" fmla="*/ 993 h 1115"/>
                <a:gd name="T60" fmla="*/ 141 w 1084"/>
                <a:gd name="T61" fmla="*/ 944 h 1115"/>
                <a:gd name="T62" fmla="*/ 94 w 1084"/>
                <a:gd name="T63" fmla="*/ 886 h 1115"/>
                <a:gd name="T64" fmla="*/ 54 w 1084"/>
                <a:gd name="T65" fmla="*/ 825 h 1115"/>
                <a:gd name="T66" fmla="*/ 23 w 1084"/>
                <a:gd name="T67" fmla="*/ 757 h 1115"/>
                <a:gd name="T68" fmla="*/ 2 w 1084"/>
                <a:gd name="T69" fmla="*/ 684 h 1115"/>
                <a:gd name="T70" fmla="*/ 2 w 1084"/>
                <a:gd name="T71" fmla="*/ 643 h 1115"/>
                <a:gd name="T72" fmla="*/ 2 w 1084"/>
                <a:gd name="T73" fmla="*/ 613 h 1115"/>
                <a:gd name="T74" fmla="*/ 2 w 1084"/>
                <a:gd name="T75" fmla="*/ 592 h 1115"/>
                <a:gd name="T76" fmla="*/ 2 w 1084"/>
                <a:gd name="T77" fmla="*/ 576 h 1115"/>
                <a:gd name="T78" fmla="*/ 2 w 1084"/>
                <a:gd name="T79" fmla="*/ 566 h 1115"/>
                <a:gd name="T80" fmla="*/ 0 w 1084"/>
                <a:gd name="T81" fmla="*/ 559 h 1115"/>
                <a:gd name="T82" fmla="*/ 0 w 1084"/>
                <a:gd name="T83" fmla="*/ 550 h 1115"/>
                <a:gd name="T84" fmla="*/ 0 w 1084"/>
                <a:gd name="T85" fmla="*/ 540 h 1115"/>
                <a:gd name="T86" fmla="*/ 0 w 1084"/>
                <a:gd name="T87" fmla="*/ 526 h 1115"/>
                <a:gd name="T88" fmla="*/ 0 w 1084"/>
                <a:gd name="T89" fmla="*/ 503 h 1115"/>
                <a:gd name="T90" fmla="*/ 0 w 1084"/>
                <a:gd name="T91" fmla="*/ 474 h 1115"/>
                <a:gd name="T92" fmla="*/ 0 w 1084"/>
                <a:gd name="T93" fmla="*/ 432 h 1115"/>
                <a:gd name="T94" fmla="*/ 23 w 1084"/>
                <a:gd name="T95" fmla="*/ 360 h 1115"/>
                <a:gd name="T96" fmla="*/ 54 w 1084"/>
                <a:gd name="T97" fmla="*/ 292 h 1115"/>
                <a:gd name="T98" fmla="*/ 93 w 1084"/>
                <a:gd name="T99" fmla="*/ 230 h 1115"/>
                <a:gd name="T100" fmla="*/ 141 w 1084"/>
                <a:gd name="T101" fmla="*/ 174 h 1115"/>
                <a:gd name="T102" fmla="*/ 195 w 1084"/>
                <a:gd name="T103" fmla="*/ 123 h 1115"/>
                <a:gd name="T104" fmla="*/ 255 w 1084"/>
                <a:gd name="T105" fmla="*/ 82 h 1115"/>
                <a:gd name="T106" fmla="*/ 321 w 1084"/>
                <a:gd name="T107" fmla="*/ 47 h 1115"/>
                <a:gd name="T108" fmla="*/ 392 w 1084"/>
                <a:gd name="T109" fmla="*/ 21 h 1115"/>
                <a:gd name="T110" fmla="*/ 465 w 1084"/>
                <a:gd name="T111" fmla="*/ 5 h 1115"/>
                <a:gd name="T112" fmla="*/ 544 w 1084"/>
                <a:gd name="T113" fmla="*/ 0 h 1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4" h="1115">
                  <a:moveTo>
                    <a:pt x="544" y="0"/>
                  </a:moveTo>
                  <a:lnTo>
                    <a:pt x="624" y="5"/>
                  </a:lnTo>
                  <a:lnTo>
                    <a:pt x="701" y="22"/>
                  </a:lnTo>
                  <a:lnTo>
                    <a:pt x="728" y="76"/>
                  </a:lnTo>
                  <a:lnTo>
                    <a:pt x="763" y="127"/>
                  </a:lnTo>
                  <a:lnTo>
                    <a:pt x="805" y="171"/>
                  </a:lnTo>
                  <a:lnTo>
                    <a:pt x="854" y="207"/>
                  </a:lnTo>
                  <a:lnTo>
                    <a:pt x="847" y="259"/>
                  </a:lnTo>
                  <a:lnTo>
                    <a:pt x="845" y="313"/>
                  </a:lnTo>
                  <a:lnTo>
                    <a:pt x="852" y="366"/>
                  </a:lnTo>
                  <a:lnTo>
                    <a:pt x="868" y="423"/>
                  </a:lnTo>
                  <a:lnTo>
                    <a:pt x="890" y="477"/>
                  </a:lnTo>
                  <a:lnTo>
                    <a:pt x="924" y="529"/>
                  </a:lnTo>
                  <a:lnTo>
                    <a:pt x="964" y="576"/>
                  </a:lnTo>
                  <a:lnTo>
                    <a:pt x="1084" y="697"/>
                  </a:lnTo>
                  <a:lnTo>
                    <a:pt x="1061" y="768"/>
                  </a:lnTo>
                  <a:lnTo>
                    <a:pt x="1028" y="832"/>
                  </a:lnTo>
                  <a:lnTo>
                    <a:pt x="988" y="893"/>
                  </a:lnTo>
                  <a:lnTo>
                    <a:pt x="941" y="949"/>
                  </a:lnTo>
                  <a:lnTo>
                    <a:pt x="887" y="996"/>
                  </a:lnTo>
                  <a:lnTo>
                    <a:pt x="828" y="1038"/>
                  </a:lnTo>
                  <a:lnTo>
                    <a:pt x="763" y="1071"/>
                  </a:lnTo>
                  <a:lnTo>
                    <a:pt x="694" y="1095"/>
                  </a:lnTo>
                  <a:lnTo>
                    <a:pt x="620" y="1109"/>
                  </a:lnTo>
                  <a:lnTo>
                    <a:pt x="544" y="1115"/>
                  </a:lnTo>
                  <a:lnTo>
                    <a:pt x="467" y="1109"/>
                  </a:lnTo>
                  <a:lnTo>
                    <a:pt x="392" y="1094"/>
                  </a:lnTo>
                  <a:lnTo>
                    <a:pt x="323" y="1069"/>
                  </a:lnTo>
                  <a:lnTo>
                    <a:pt x="256" y="1034"/>
                  </a:lnTo>
                  <a:lnTo>
                    <a:pt x="195" y="993"/>
                  </a:lnTo>
                  <a:lnTo>
                    <a:pt x="141" y="944"/>
                  </a:lnTo>
                  <a:lnTo>
                    <a:pt x="94" y="886"/>
                  </a:lnTo>
                  <a:lnTo>
                    <a:pt x="54" y="825"/>
                  </a:lnTo>
                  <a:lnTo>
                    <a:pt x="23" y="757"/>
                  </a:lnTo>
                  <a:lnTo>
                    <a:pt x="2" y="684"/>
                  </a:lnTo>
                  <a:lnTo>
                    <a:pt x="2" y="643"/>
                  </a:lnTo>
                  <a:lnTo>
                    <a:pt x="2" y="613"/>
                  </a:lnTo>
                  <a:lnTo>
                    <a:pt x="2" y="592"/>
                  </a:lnTo>
                  <a:lnTo>
                    <a:pt x="2" y="576"/>
                  </a:lnTo>
                  <a:lnTo>
                    <a:pt x="2" y="566"/>
                  </a:lnTo>
                  <a:lnTo>
                    <a:pt x="0" y="559"/>
                  </a:lnTo>
                  <a:lnTo>
                    <a:pt x="0" y="550"/>
                  </a:lnTo>
                  <a:lnTo>
                    <a:pt x="0" y="540"/>
                  </a:lnTo>
                  <a:lnTo>
                    <a:pt x="0" y="526"/>
                  </a:lnTo>
                  <a:lnTo>
                    <a:pt x="0" y="503"/>
                  </a:lnTo>
                  <a:lnTo>
                    <a:pt x="0" y="474"/>
                  </a:lnTo>
                  <a:lnTo>
                    <a:pt x="0" y="432"/>
                  </a:lnTo>
                  <a:lnTo>
                    <a:pt x="23" y="360"/>
                  </a:lnTo>
                  <a:lnTo>
                    <a:pt x="54" y="292"/>
                  </a:lnTo>
                  <a:lnTo>
                    <a:pt x="93" y="230"/>
                  </a:lnTo>
                  <a:lnTo>
                    <a:pt x="141" y="174"/>
                  </a:lnTo>
                  <a:lnTo>
                    <a:pt x="195" y="123"/>
                  </a:lnTo>
                  <a:lnTo>
                    <a:pt x="255" y="82"/>
                  </a:lnTo>
                  <a:lnTo>
                    <a:pt x="321" y="47"/>
                  </a:lnTo>
                  <a:lnTo>
                    <a:pt x="392" y="21"/>
                  </a:lnTo>
                  <a:lnTo>
                    <a:pt x="465" y="5"/>
                  </a:lnTo>
                  <a:lnTo>
                    <a:pt x="5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8" name="Freeform 435">
              <a:extLst>
                <a:ext uri="{FF2B5EF4-FFF2-40B4-BE49-F238E27FC236}">
                  <a16:creationId xmlns:a16="http://schemas.microsoft.com/office/drawing/2014/main" id="{1DE74EBE-A9C8-4CBA-BF9B-AC07B6C5F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7658"/>
              <a:ext cx="823" cy="489"/>
            </a:xfrm>
            <a:custGeom>
              <a:avLst/>
              <a:gdLst>
                <a:gd name="T0" fmla="*/ 1291 w 1646"/>
                <a:gd name="T1" fmla="*/ 0 h 977"/>
                <a:gd name="T2" fmla="*/ 1343 w 1646"/>
                <a:gd name="T3" fmla="*/ 21 h 977"/>
                <a:gd name="T4" fmla="*/ 1397 w 1646"/>
                <a:gd name="T5" fmla="*/ 36 h 977"/>
                <a:gd name="T6" fmla="*/ 1604 w 1646"/>
                <a:gd name="T7" fmla="*/ 242 h 977"/>
                <a:gd name="T8" fmla="*/ 1625 w 1646"/>
                <a:gd name="T9" fmla="*/ 270 h 977"/>
                <a:gd name="T10" fmla="*/ 1639 w 1646"/>
                <a:gd name="T11" fmla="*/ 299 h 977"/>
                <a:gd name="T12" fmla="*/ 1646 w 1646"/>
                <a:gd name="T13" fmla="*/ 331 h 977"/>
                <a:gd name="T14" fmla="*/ 1646 w 1646"/>
                <a:gd name="T15" fmla="*/ 364 h 977"/>
                <a:gd name="T16" fmla="*/ 1639 w 1646"/>
                <a:gd name="T17" fmla="*/ 395 h 977"/>
                <a:gd name="T18" fmla="*/ 1625 w 1646"/>
                <a:gd name="T19" fmla="*/ 425 h 977"/>
                <a:gd name="T20" fmla="*/ 1604 w 1646"/>
                <a:gd name="T21" fmla="*/ 451 h 977"/>
                <a:gd name="T22" fmla="*/ 1313 w 1646"/>
                <a:gd name="T23" fmla="*/ 742 h 977"/>
                <a:gd name="T24" fmla="*/ 1287 w 1646"/>
                <a:gd name="T25" fmla="*/ 763 h 977"/>
                <a:gd name="T26" fmla="*/ 1258 w 1646"/>
                <a:gd name="T27" fmla="*/ 777 h 977"/>
                <a:gd name="T28" fmla="*/ 1225 w 1646"/>
                <a:gd name="T29" fmla="*/ 783 h 977"/>
                <a:gd name="T30" fmla="*/ 1193 w 1646"/>
                <a:gd name="T31" fmla="*/ 783 h 977"/>
                <a:gd name="T32" fmla="*/ 1162 w 1646"/>
                <a:gd name="T33" fmla="*/ 777 h 977"/>
                <a:gd name="T34" fmla="*/ 1132 w 1646"/>
                <a:gd name="T35" fmla="*/ 763 h 977"/>
                <a:gd name="T36" fmla="*/ 1104 w 1646"/>
                <a:gd name="T37" fmla="*/ 742 h 977"/>
                <a:gd name="T38" fmla="*/ 895 w 1646"/>
                <a:gd name="T39" fmla="*/ 533 h 977"/>
                <a:gd name="T40" fmla="*/ 895 w 1646"/>
                <a:gd name="T41" fmla="*/ 829 h 977"/>
                <a:gd name="T42" fmla="*/ 890 w 1646"/>
                <a:gd name="T43" fmla="*/ 869 h 977"/>
                <a:gd name="T44" fmla="*/ 874 w 1646"/>
                <a:gd name="T45" fmla="*/ 904 h 977"/>
                <a:gd name="T46" fmla="*/ 852 w 1646"/>
                <a:gd name="T47" fmla="*/ 933 h 977"/>
                <a:gd name="T48" fmla="*/ 822 w 1646"/>
                <a:gd name="T49" fmla="*/ 956 h 977"/>
                <a:gd name="T50" fmla="*/ 787 w 1646"/>
                <a:gd name="T51" fmla="*/ 972 h 977"/>
                <a:gd name="T52" fmla="*/ 747 w 1646"/>
                <a:gd name="T53" fmla="*/ 977 h 977"/>
                <a:gd name="T54" fmla="*/ 336 w 1646"/>
                <a:gd name="T55" fmla="*/ 977 h 977"/>
                <a:gd name="T56" fmla="*/ 298 w 1646"/>
                <a:gd name="T57" fmla="*/ 972 h 977"/>
                <a:gd name="T58" fmla="*/ 261 w 1646"/>
                <a:gd name="T59" fmla="*/ 956 h 977"/>
                <a:gd name="T60" fmla="*/ 232 w 1646"/>
                <a:gd name="T61" fmla="*/ 933 h 977"/>
                <a:gd name="T62" fmla="*/ 209 w 1646"/>
                <a:gd name="T63" fmla="*/ 904 h 977"/>
                <a:gd name="T64" fmla="*/ 193 w 1646"/>
                <a:gd name="T65" fmla="*/ 869 h 977"/>
                <a:gd name="T66" fmla="*/ 188 w 1646"/>
                <a:gd name="T67" fmla="*/ 829 h 977"/>
                <a:gd name="T68" fmla="*/ 188 w 1646"/>
                <a:gd name="T69" fmla="*/ 533 h 977"/>
                <a:gd name="T70" fmla="*/ 0 w 1646"/>
                <a:gd name="T71" fmla="*/ 721 h 977"/>
                <a:gd name="T72" fmla="*/ 0 w 1646"/>
                <a:gd name="T73" fmla="*/ 285 h 977"/>
                <a:gd name="T74" fmla="*/ 66 w 1646"/>
                <a:gd name="T75" fmla="*/ 339 h 977"/>
                <a:gd name="T76" fmla="*/ 138 w 1646"/>
                <a:gd name="T77" fmla="*/ 385 h 977"/>
                <a:gd name="T78" fmla="*/ 213 w 1646"/>
                <a:gd name="T79" fmla="*/ 423 h 977"/>
                <a:gd name="T80" fmla="*/ 291 w 1646"/>
                <a:gd name="T81" fmla="*/ 454 h 977"/>
                <a:gd name="T82" fmla="*/ 373 w 1646"/>
                <a:gd name="T83" fmla="*/ 475 h 977"/>
                <a:gd name="T84" fmla="*/ 456 w 1646"/>
                <a:gd name="T85" fmla="*/ 489 h 977"/>
                <a:gd name="T86" fmla="*/ 542 w 1646"/>
                <a:gd name="T87" fmla="*/ 493 h 977"/>
                <a:gd name="T88" fmla="*/ 631 w 1646"/>
                <a:gd name="T89" fmla="*/ 489 h 977"/>
                <a:gd name="T90" fmla="*/ 718 w 1646"/>
                <a:gd name="T91" fmla="*/ 473 h 977"/>
                <a:gd name="T92" fmla="*/ 801 w 1646"/>
                <a:gd name="T93" fmla="*/ 451 h 977"/>
                <a:gd name="T94" fmla="*/ 881 w 1646"/>
                <a:gd name="T95" fmla="*/ 419 h 977"/>
                <a:gd name="T96" fmla="*/ 958 w 1646"/>
                <a:gd name="T97" fmla="*/ 379 h 977"/>
                <a:gd name="T98" fmla="*/ 1028 w 1646"/>
                <a:gd name="T99" fmla="*/ 332 h 977"/>
                <a:gd name="T100" fmla="*/ 1094 w 1646"/>
                <a:gd name="T101" fmla="*/ 277 h 977"/>
                <a:gd name="T102" fmla="*/ 1153 w 1646"/>
                <a:gd name="T103" fmla="*/ 216 h 977"/>
                <a:gd name="T104" fmla="*/ 1205 w 1646"/>
                <a:gd name="T105" fmla="*/ 149 h 977"/>
                <a:gd name="T106" fmla="*/ 1252 w 1646"/>
                <a:gd name="T107" fmla="*/ 76 h 977"/>
                <a:gd name="T108" fmla="*/ 1291 w 1646"/>
                <a:gd name="T10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46" h="977">
                  <a:moveTo>
                    <a:pt x="1291" y="0"/>
                  </a:moveTo>
                  <a:lnTo>
                    <a:pt x="1343" y="21"/>
                  </a:lnTo>
                  <a:lnTo>
                    <a:pt x="1397" y="36"/>
                  </a:lnTo>
                  <a:lnTo>
                    <a:pt x="1604" y="242"/>
                  </a:lnTo>
                  <a:lnTo>
                    <a:pt x="1625" y="270"/>
                  </a:lnTo>
                  <a:lnTo>
                    <a:pt x="1639" y="299"/>
                  </a:lnTo>
                  <a:lnTo>
                    <a:pt x="1646" y="331"/>
                  </a:lnTo>
                  <a:lnTo>
                    <a:pt x="1646" y="364"/>
                  </a:lnTo>
                  <a:lnTo>
                    <a:pt x="1639" y="395"/>
                  </a:lnTo>
                  <a:lnTo>
                    <a:pt x="1625" y="425"/>
                  </a:lnTo>
                  <a:lnTo>
                    <a:pt x="1604" y="451"/>
                  </a:lnTo>
                  <a:lnTo>
                    <a:pt x="1313" y="742"/>
                  </a:lnTo>
                  <a:lnTo>
                    <a:pt x="1287" y="763"/>
                  </a:lnTo>
                  <a:lnTo>
                    <a:pt x="1258" y="777"/>
                  </a:lnTo>
                  <a:lnTo>
                    <a:pt x="1225" y="783"/>
                  </a:lnTo>
                  <a:lnTo>
                    <a:pt x="1193" y="783"/>
                  </a:lnTo>
                  <a:lnTo>
                    <a:pt x="1162" y="777"/>
                  </a:lnTo>
                  <a:lnTo>
                    <a:pt x="1132" y="763"/>
                  </a:lnTo>
                  <a:lnTo>
                    <a:pt x="1104" y="742"/>
                  </a:lnTo>
                  <a:lnTo>
                    <a:pt x="895" y="533"/>
                  </a:lnTo>
                  <a:lnTo>
                    <a:pt x="895" y="829"/>
                  </a:lnTo>
                  <a:lnTo>
                    <a:pt x="890" y="869"/>
                  </a:lnTo>
                  <a:lnTo>
                    <a:pt x="874" y="904"/>
                  </a:lnTo>
                  <a:lnTo>
                    <a:pt x="852" y="933"/>
                  </a:lnTo>
                  <a:lnTo>
                    <a:pt x="822" y="956"/>
                  </a:lnTo>
                  <a:lnTo>
                    <a:pt x="787" y="972"/>
                  </a:lnTo>
                  <a:lnTo>
                    <a:pt x="747" y="977"/>
                  </a:lnTo>
                  <a:lnTo>
                    <a:pt x="336" y="977"/>
                  </a:lnTo>
                  <a:lnTo>
                    <a:pt x="298" y="972"/>
                  </a:lnTo>
                  <a:lnTo>
                    <a:pt x="261" y="956"/>
                  </a:lnTo>
                  <a:lnTo>
                    <a:pt x="232" y="933"/>
                  </a:lnTo>
                  <a:lnTo>
                    <a:pt x="209" y="904"/>
                  </a:lnTo>
                  <a:lnTo>
                    <a:pt x="193" y="869"/>
                  </a:lnTo>
                  <a:lnTo>
                    <a:pt x="188" y="829"/>
                  </a:lnTo>
                  <a:lnTo>
                    <a:pt x="188" y="533"/>
                  </a:lnTo>
                  <a:lnTo>
                    <a:pt x="0" y="721"/>
                  </a:lnTo>
                  <a:lnTo>
                    <a:pt x="0" y="285"/>
                  </a:lnTo>
                  <a:lnTo>
                    <a:pt x="66" y="339"/>
                  </a:lnTo>
                  <a:lnTo>
                    <a:pt x="138" y="385"/>
                  </a:lnTo>
                  <a:lnTo>
                    <a:pt x="213" y="423"/>
                  </a:lnTo>
                  <a:lnTo>
                    <a:pt x="291" y="454"/>
                  </a:lnTo>
                  <a:lnTo>
                    <a:pt x="373" y="475"/>
                  </a:lnTo>
                  <a:lnTo>
                    <a:pt x="456" y="489"/>
                  </a:lnTo>
                  <a:lnTo>
                    <a:pt x="542" y="493"/>
                  </a:lnTo>
                  <a:lnTo>
                    <a:pt x="631" y="489"/>
                  </a:lnTo>
                  <a:lnTo>
                    <a:pt x="718" y="473"/>
                  </a:lnTo>
                  <a:lnTo>
                    <a:pt x="801" y="451"/>
                  </a:lnTo>
                  <a:lnTo>
                    <a:pt x="881" y="419"/>
                  </a:lnTo>
                  <a:lnTo>
                    <a:pt x="958" y="379"/>
                  </a:lnTo>
                  <a:lnTo>
                    <a:pt x="1028" y="332"/>
                  </a:lnTo>
                  <a:lnTo>
                    <a:pt x="1094" y="277"/>
                  </a:lnTo>
                  <a:lnTo>
                    <a:pt x="1153" y="216"/>
                  </a:lnTo>
                  <a:lnTo>
                    <a:pt x="1205" y="149"/>
                  </a:lnTo>
                  <a:lnTo>
                    <a:pt x="1252" y="76"/>
                  </a:lnTo>
                  <a:lnTo>
                    <a:pt x="12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9" name="Freeform 436">
              <a:extLst>
                <a:ext uri="{FF2B5EF4-FFF2-40B4-BE49-F238E27FC236}">
                  <a16:creationId xmlns:a16="http://schemas.microsoft.com/office/drawing/2014/main" id="{1309C362-64EA-D048-1DF1-A1CEC459C5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6" y="6509"/>
              <a:ext cx="1131" cy="1130"/>
            </a:xfrm>
            <a:custGeom>
              <a:avLst/>
              <a:gdLst>
                <a:gd name="T0" fmla="*/ 885 w 2261"/>
                <a:gd name="T1" fmla="*/ 446 h 2261"/>
                <a:gd name="T2" fmla="*/ 617 w 2261"/>
                <a:gd name="T3" fmla="*/ 617 h 2261"/>
                <a:gd name="T4" fmla="*/ 446 w 2261"/>
                <a:gd name="T5" fmla="*/ 885 h 2261"/>
                <a:gd name="T6" fmla="*/ 409 w 2261"/>
                <a:gd name="T7" fmla="*/ 1215 h 2261"/>
                <a:gd name="T8" fmla="*/ 517 w 2261"/>
                <a:gd name="T9" fmla="*/ 1519 h 2261"/>
                <a:gd name="T10" fmla="*/ 742 w 2261"/>
                <a:gd name="T11" fmla="*/ 1742 h 2261"/>
                <a:gd name="T12" fmla="*/ 1045 w 2261"/>
                <a:gd name="T13" fmla="*/ 1852 h 2261"/>
                <a:gd name="T14" fmla="*/ 1374 w 2261"/>
                <a:gd name="T15" fmla="*/ 1814 h 2261"/>
                <a:gd name="T16" fmla="*/ 1643 w 2261"/>
                <a:gd name="T17" fmla="*/ 1643 h 2261"/>
                <a:gd name="T18" fmla="*/ 1813 w 2261"/>
                <a:gd name="T19" fmla="*/ 1375 h 2261"/>
                <a:gd name="T20" fmla="*/ 1852 w 2261"/>
                <a:gd name="T21" fmla="*/ 1046 h 2261"/>
                <a:gd name="T22" fmla="*/ 1744 w 2261"/>
                <a:gd name="T23" fmla="*/ 741 h 2261"/>
                <a:gd name="T24" fmla="*/ 1519 w 2261"/>
                <a:gd name="T25" fmla="*/ 518 h 2261"/>
                <a:gd name="T26" fmla="*/ 1214 w 2261"/>
                <a:gd name="T27" fmla="*/ 410 h 2261"/>
                <a:gd name="T28" fmla="*/ 1329 w 2261"/>
                <a:gd name="T29" fmla="*/ 6 h 2261"/>
                <a:gd name="T30" fmla="*/ 1434 w 2261"/>
                <a:gd name="T31" fmla="*/ 108 h 2261"/>
                <a:gd name="T32" fmla="*/ 1528 w 2261"/>
                <a:gd name="T33" fmla="*/ 297 h 2261"/>
                <a:gd name="T34" fmla="*/ 1684 w 2261"/>
                <a:gd name="T35" fmla="*/ 176 h 2261"/>
                <a:gd name="T36" fmla="*/ 1792 w 2261"/>
                <a:gd name="T37" fmla="*/ 199 h 2261"/>
                <a:gd name="T38" fmla="*/ 2078 w 2261"/>
                <a:gd name="T39" fmla="*/ 500 h 2261"/>
                <a:gd name="T40" fmla="*/ 2064 w 2261"/>
                <a:gd name="T41" fmla="*/ 626 h 2261"/>
                <a:gd name="T42" fmla="*/ 2001 w 2261"/>
                <a:gd name="T43" fmla="*/ 823 h 2261"/>
                <a:gd name="T44" fmla="*/ 2217 w 2261"/>
                <a:gd name="T45" fmla="*/ 866 h 2261"/>
                <a:gd name="T46" fmla="*/ 2261 w 2261"/>
                <a:gd name="T47" fmla="*/ 1291 h 2261"/>
                <a:gd name="T48" fmla="*/ 2188 w 2261"/>
                <a:gd name="T49" fmla="*/ 1418 h 2261"/>
                <a:gd name="T50" fmla="*/ 1984 w 2261"/>
                <a:gd name="T51" fmla="*/ 1485 h 2261"/>
                <a:gd name="T52" fmla="*/ 2078 w 2261"/>
                <a:gd name="T53" fmla="*/ 1664 h 2261"/>
                <a:gd name="T54" fmla="*/ 2064 w 2261"/>
                <a:gd name="T55" fmla="*/ 1789 h 2261"/>
                <a:gd name="T56" fmla="*/ 1768 w 2261"/>
                <a:gd name="T57" fmla="*/ 2077 h 2261"/>
                <a:gd name="T58" fmla="*/ 1657 w 2261"/>
                <a:gd name="T59" fmla="*/ 2077 h 2261"/>
                <a:gd name="T60" fmla="*/ 1484 w 2261"/>
                <a:gd name="T61" fmla="*/ 1984 h 2261"/>
                <a:gd name="T62" fmla="*/ 1418 w 2261"/>
                <a:gd name="T63" fmla="*/ 2188 h 2261"/>
                <a:gd name="T64" fmla="*/ 1291 w 2261"/>
                <a:gd name="T65" fmla="*/ 2261 h 2261"/>
                <a:gd name="T66" fmla="*/ 866 w 2261"/>
                <a:gd name="T67" fmla="*/ 2218 h 2261"/>
                <a:gd name="T68" fmla="*/ 822 w 2261"/>
                <a:gd name="T69" fmla="*/ 2002 h 2261"/>
                <a:gd name="T70" fmla="*/ 629 w 2261"/>
                <a:gd name="T71" fmla="*/ 2063 h 2261"/>
                <a:gd name="T72" fmla="*/ 521 w 2261"/>
                <a:gd name="T73" fmla="*/ 2084 h 2261"/>
                <a:gd name="T74" fmla="*/ 218 w 2261"/>
                <a:gd name="T75" fmla="*/ 1817 h 2261"/>
                <a:gd name="T76" fmla="*/ 174 w 2261"/>
                <a:gd name="T77" fmla="*/ 1695 h 2261"/>
                <a:gd name="T78" fmla="*/ 296 w 2261"/>
                <a:gd name="T79" fmla="*/ 1528 h 2261"/>
                <a:gd name="T80" fmla="*/ 108 w 2261"/>
                <a:gd name="T81" fmla="*/ 1434 h 2261"/>
                <a:gd name="T82" fmla="*/ 5 w 2261"/>
                <a:gd name="T83" fmla="*/ 1329 h 2261"/>
                <a:gd name="T84" fmla="*/ 19 w 2261"/>
                <a:gd name="T85" fmla="*/ 896 h 2261"/>
                <a:gd name="T86" fmla="*/ 146 w 2261"/>
                <a:gd name="T87" fmla="*/ 823 h 2261"/>
                <a:gd name="T88" fmla="*/ 218 w 2261"/>
                <a:gd name="T89" fmla="*/ 654 h 2261"/>
                <a:gd name="T90" fmla="*/ 174 w 2261"/>
                <a:gd name="T91" fmla="*/ 532 h 2261"/>
                <a:gd name="T92" fmla="*/ 444 w 2261"/>
                <a:gd name="T93" fmla="*/ 218 h 2261"/>
                <a:gd name="T94" fmla="*/ 549 w 2261"/>
                <a:gd name="T95" fmla="*/ 175 h 2261"/>
                <a:gd name="T96" fmla="*/ 653 w 2261"/>
                <a:gd name="T97" fmla="*/ 218 h 2261"/>
                <a:gd name="T98" fmla="*/ 822 w 2261"/>
                <a:gd name="T99" fmla="*/ 147 h 2261"/>
                <a:gd name="T100" fmla="*/ 895 w 2261"/>
                <a:gd name="T101" fmla="*/ 20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61" h="2261">
                  <a:moveTo>
                    <a:pt x="1131" y="405"/>
                  </a:moveTo>
                  <a:lnTo>
                    <a:pt x="1045" y="410"/>
                  </a:lnTo>
                  <a:lnTo>
                    <a:pt x="963" y="424"/>
                  </a:lnTo>
                  <a:lnTo>
                    <a:pt x="885" y="446"/>
                  </a:lnTo>
                  <a:lnTo>
                    <a:pt x="812" y="478"/>
                  </a:lnTo>
                  <a:lnTo>
                    <a:pt x="742" y="518"/>
                  </a:lnTo>
                  <a:lnTo>
                    <a:pt x="676" y="565"/>
                  </a:lnTo>
                  <a:lnTo>
                    <a:pt x="617" y="617"/>
                  </a:lnTo>
                  <a:lnTo>
                    <a:pt x="564" y="676"/>
                  </a:lnTo>
                  <a:lnTo>
                    <a:pt x="517" y="741"/>
                  </a:lnTo>
                  <a:lnTo>
                    <a:pt x="479" y="812"/>
                  </a:lnTo>
                  <a:lnTo>
                    <a:pt x="446" y="885"/>
                  </a:lnTo>
                  <a:lnTo>
                    <a:pt x="423" y="964"/>
                  </a:lnTo>
                  <a:lnTo>
                    <a:pt x="409" y="1046"/>
                  </a:lnTo>
                  <a:lnTo>
                    <a:pt x="404" y="1131"/>
                  </a:lnTo>
                  <a:lnTo>
                    <a:pt x="409" y="1215"/>
                  </a:lnTo>
                  <a:lnTo>
                    <a:pt x="423" y="1296"/>
                  </a:lnTo>
                  <a:lnTo>
                    <a:pt x="446" y="1375"/>
                  </a:lnTo>
                  <a:lnTo>
                    <a:pt x="479" y="1450"/>
                  </a:lnTo>
                  <a:lnTo>
                    <a:pt x="517" y="1519"/>
                  </a:lnTo>
                  <a:lnTo>
                    <a:pt x="564" y="1584"/>
                  </a:lnTo>
                  <a:lnTo>
                    <a:pt x="617" y="1643"/>
                  </a:lnTo>
                  <a:lnTo>
                    <a:pt x="676" y="1697"/>
                  </a:lnTo>
                  <a:lnTo>
                    <a:pt x="742" y="1742"/>
                  </a:lnTo>
                  <a:lnTo>
                    <a:pt x="812" y="1782"/>
                  </a:lnTo>
                  <a:lnTo>
                    <a:pt x="885" y="1814"/>
                  </a:lnTo>
                  <a:lnTo>
                    <a:pt x="963" y="1836"/>
                  </a:lnTo>
                  <a:lnTo>
                    <a:pt x="1045" y="1852"/>
                  </a:lnTo>
                  <a:lnTo>
                    <a:pt x="1131" y="1856"/>
                  </a:lnTo>
                  <a:lnTo>
                    <a:pt x="1214" y="1852"/>
                  </a:lnTo>
                  <a:lnTo>
                    <a:pt x="1296" y="1836"/>
                  </a:lnTo>
                  <a:lnTo>
                    <a:pt x="1374" y="1814"/>
                  </a:lnTo>
                  <a:lnTo>
                    <a:pt x="1449" y="1782"/>
                  </a:lnTo>
                  <a:lnTo>
                    <a:pt x="1519" y="1742"/>
                  </a:lnTo>
                  <a:lnTo>
                    <a:pt x="1583" y="1697"/>
                  </a:lnTo>
                  <a:lnTo>
                    <a:pt x="1643" y="1643"/>
                  </a:lnTo>
                  <a:lnTo>
                    <a:pt x="1697" y="1584"/>
                  </a:lnTo>
                  <a:lnTo>
                    <a:pt x="1744" y="1519"/>
                  </a:lnTo>
                  <a:lnTo>
                    <a:pt x="1782" y="1450"/>
                  </a:lnTo>
                  <a:lnTo>
                    <a:pt x="1813" y="1375"/>
                  </a:lnTo>
                  <a:lnTo>
                    <a:pt x="1838" y="1296"/>
                  </a:lnTo>
                  <a:lnTo>
                    <a:pt x="1852" y="1215"/>
                  </a:lnTo>
                  <a:lnTo>
                    <a:pt x="1857" y="1131"/>
                  </a:lnTo>
                  <a:lnTo>
                    <a:pt x="1852" y="1046"/>
                  </a:lnTo>
                  <a:lnTo>
                    <a:pt x="1838" y="964"/>
                  </a:lnTo>
                  <a:lnTo>
                    <a:pt x="1813" y="885"/>
                  </a:lnTo>
                  <a:lnTo>
                    <a:pt x="1782" y="812"/>
                  </a:lnTo>
                  <a:lnTo>
                    <a:pt x="1744" y="741"/>
                  </a:lnTo>
                  <a:lnTo>
                    <a:pt x="1697" y="676"/>
                  </a:lnTo>
                  <a:lnTo>
                    <a:pt x="1643" y="617"/>
                  </a:lnTo>
                  <a:lnTo>
                    <a:pt x="1583" y="565"/>
                  </a:lnTo>
                  <a:lnTo>
                    <a:pt x="1519" y="518"/>
                  </a:lnTo>
                  <a:lnTo>
                    <a:pt x="1449" y="478"/>
                  </a:lnTo>
                  <a:lnTo>
                    <a:pt x="1374" y="446"/>
                  </a:lnTo>
                  <a:lnTo>
                    <a:pt x="1296" y="424"/>
                  </a:lnTo>
                  <a:lnTo>
                    <a:pt x="1214" y="410"/>
                  </a:lnTo>
                  <a:lnTo>
                    <a:pt x="1131" y="405"/>
                  </a:lnTo>
                  <a:close/>
                  <a:moveTo>
                    <a:pt x="970" y="0"/>
                  </a:moveTo>
                  <a:lnTo>
                    <a:pt x="1291" y="0"/>
                  </a:lnTo>
                  <a:lnTo>
                    <a:pt x="1329" y="6"/>
                  </a:lnTo>
                  <a:lnTo>
                    <a:pt x="1366" y="20"/>
                  </a:lnTo>
                  <a:lnTo>
                    <a:pt x="1395" y="42"/>
                  </a:lnTo>
                  <a:lnTo>
                    <a:pt x="1418" y="74"/>
                  </a:lnTo>
                  <a:lnTo>
                    <a:pt x="1434" y="108"/>
                  </a:lnTo>
                  <a:lnTo>
                    <a:pt x="1439" y="147"/>
                  </a:lnTo>
                  <a:lnTo>
                    <a:pt x="1439" y="260"/>
                  </a:lnTo>
                  <a:lnTo>
                    <a:pt x="1484" y="277"/>
                  </a:lnTo>
                  <a:lnTo>
                    <a:pt x="1528" y="297"/>
                  </a:lnTo>
                  <a:lnTo>
                    <a:pt x="1608" y="218"/>
                  </a:lnTo>
                  <a:lnTo>
                    <a:pt x="1630" y="199"/>
                  </a:lnTo>
                  <a:lnTo>
                    <a:pt x="1657" y="185"/>
                  </a:lnTo>
                  <a:lnTo>
                    <a:pt x="1684" y="176"/>
                  </a:lnTo>
                  <a:lnTo>
                    <a:pt x="1712" y="175"/>
                  </a:lnTo>
                  <a:lnTo>
                    <a:pt x="1740" y="176"/>
                  </a:lnTo>
                  <a:lnTo>
                    <a:pt x="1768" y="185"/>
                  </a:lnTo>
                  <a:lnTo>
                    <a:pt x="1792" y="199"/>
                  </a:lnTo>
                  <a:lnTo>
                    <a:pt x="1817" y="218"/>
                  </a:lnTo>
                  <a:lnTo>
                    <a:pt x="2043" y="445"/>
                  </a:lnTo>
                  <a:lnTo>
                    <a:pt x="2064" y="471"/>
                  </a:lnTo>
                  <a:lnTo>
                    <a:pt x="2078" y="500"/>
                  </a:lnTo>
                  <a:lnTo>
                    <a:pt x="2085" y="532"/>
                  </a:lnTo>
                  <a:lnTo>
                    <a:pt x="2085" y="565"/>
                  </a:lnTo>
                  <a:lnTo>
                    <a:pt x="2078" y="596"/>
                  </a:lnTo>
                  <a:lnTo>
                    <a:pt x="2064" y="626"/>
                  </a:lnTo>
                  <a:lnTo>
                    <a:pt x="2043" y="654"/>
                  </a:lnTo>
                  <a:lnTo>
                    <a:pt x="1963" y="732"/>
                  </a:lnTo>
                  <a:lnTo>
                    <a:pt x="1984" y="777"/>
                  </a:lnTo>
                  <a:lnTo>
                    <a:pt x="2001" y="823"/>
                  </a:lnTo>
                  <a:lnTo>
                    <a:pt x="2113" y="823"/>
                  </a:lnTo>
                  <a:lnTo>
                    <a:pt x="2153" y="828"/>
                  </a:lnTo>
                  <a:lnTo>
                    <a:pt x="2188" y="844"/>
                  </a:lnTo>
                  <a:lnTo>
                    <a:pt x="2217" y="866"/>
                  </a:lnTo>
                  <a:lnTo>
                    <a:pt x="2240" y="896"/>
                  </a:lnTo>
                  <a:lnTo>
                    <a:pt x="2256" y="931"/>
                  </a:lnTo>
                  <a:lnTo>
                    <a:pt x="2261" y="971"/>
                  </a:lnTo>
                  <a:lnTo>
                    <a:pt x="2261" y="1291"/>
                  </a:lnTo>
                  <a:lnTo>
                    <a:pt x="2256" y="1329"/>
                  </a:lnTo>
                  <a:lnTo>
                    <a:pt x="2240" y="1366"/>
                  </a:lnTo>
                  <a:lnTo>
                    <a:pt x="2217" y="1396"/>
                  </a:lnTo>
                  <a:lnTo>
                    <a:pt x="2188" y="1418"/>
                  </a:lnTo>
                  <a:lnTo>
                    <a:pt x="2153" y="1434"/>
                  </a:lnTo>
                  <a:lnTo>
                    <a:pt x="2113" y="1439"/>
                  </a:lnTo>
                  <a:lnTo>
                    <a:pt x="2001" y="1439"/>
                  </a:lnTo>
                  <a:lnTo>
                    <a:pt x="1984" y="1485"/>
                  </a:lnTo>
                  <a:lnTo>
                    <a:pt x="1963" y="1528"/>
                  </a:lnTo>
                  <a:lnTo>
                    <a:pt x="2043" y="1608"/>
                  </a:lnTo>
                  <a:lnTo>
                    <a:pt x="2064" y="1634"/>
                  </a:lnTo>
                  <a:lnTo>
                    <a:pt x="2078" y="1664"/>
                  </a:lnTo>
                  <a:lnTo>
                    <a:pt x="2085" y="1695"/>
                  </a:lnTo>
                  <a:lnTo>
                    <a:pt x="2085" y="1728"/>
                  </a:lnTo>
                  <a:lnTo>
                    <a:pt x="2078" y="1760"/>
                  </a:lnTo>
                  <a:lnTo>
                    <a:pt x="2064" y="1789"/>
                  </a:lnTo>
                  <a:lnTo>
                    <a:pt x="2043" y="1817"/>
                  </a:lnTo>
                  <a:lnTo>
                    <a:pt x="1817" y="2044"/>
                  </a:lnTo>
                  <a:lnTo>
                    <a:pt x="1792" y="2063"/>
                  </a:lnTo>
                  <a:lnTo>
                    <a:pt x="1768" y="2077"/>
                  </a:lnTo>
                  <a:lnTo>
                    <a:pt x="1740" y="2084"/>
                  </a:lnTo>
                  <a:lnTo>
                    <a:pt x="1712" y="2087"/>
                  </a:lnTo>
                  <a:lnTo>
                    <a:pt x="1684" y="2084"/>
                  </a:lnTo>
                  <a:lnTo>
                    <a:pt x="1657" y="2077"/>
                  </a:lnTo>
                  <a:lnTo>
                    <a:pt x="1630" y="2063"/>
                  </a:lnTo>
                  <a:lnTo>
                    <a:pt x="1608" y="2044"/>
                  </a:lnTo>
                  <a:lnTo>
                    <a:pt x="1528" y="1964"/>
                  </a:lnTo>
                  <a:lnTo>
                    <a:pt x="1484" y="1984"/>
                  </a:lnTo>
                  <a:lnTo>
                    <a:pt x="1439" y="2002"/>
                  </a:lnTo>
                  <a:lnTo>
                    <a:pt x="1439" y="2113"/>
                  </a:lnTo>
                  <a:lnTo>
                    <a:pt x="1434" y="2153"/>
                  </a:lnTo>
                  <a:lnTo>
                    <a:pt x="1418" y="2188"/>
                  </a:lnTo>
                  <a:lnTo>
                    <a:pt x="1395" y="2218"/>
                  </a:lnTo>
                  <a:lnTo>
                    <a:pt x="1366" y="2240"/>
                  </a:lnTo>
                  <a:lnTo>
                    <a:pt x="1329" y="2256"/>
                  </a:lnTo>
                  <a:lnTo>
                    <a:pt x="1291" y="2261"/>
                  </a:lnTo>
                  <a:lnTo>
                    <a:pt x="970" y="2261"/>
                  </a:lnTo>
                  <a:lnTo>
                    <a:pt x="930" y="2256"/>
                  </a:lnTo>
                  <a:lnTo>
                    <a:pt x="895" y="2240"/>
                  </a:lnTo>
                  <a:lnTo>
                    <a:pt x="866" y="2218"/>
                  </a:lnTo>
                  <a:lnTo>
                    <a:pt x="843" y="2188"/>
                  </a:lnTo>
                  <a:lnTo>
                    <a:pt x="827" y="2153"/>
                  </a:lnTo>
                  <a:lnTo>
                    <a:pt x="822" y="2113"/>
                  </a:lnTo>
                  <a:lnTo>
                    <a:pt x="822" y="2002"/>
                  </a:lnTo>
                  <a:lnTo>
                    <a:pt x="777" y="1984"/>
                  </a:lnTo>
                  <a:lnTo>
                    <a:pt x="732" y="1964"/>
                  </a:lnTo>
                  <a:lnTo>
                    <a:pt x="653" y="2044"/>
                  </a:lnTo>
                  <a:lnTo>
                    <a:pt x="629" y="2063"/>
                  </a:lnTo>
                  <a:lnTo>
                    <a:pt x="604" y="2077"/>
                  </a:lnTo>
                  <a:lnTo>
                    <a:pt x="577" y="2084"/>
                  </a:lnTo>
                  <a:lnTo>
                    <a:pt x="549" y="2087"/>
                  </a:lnTo>
                  <a:lnTo>
                    <a:pt x="521" y="2084"/>
                  </a:lnTo>
                  <a:lnTo>
                    <a:pt x="493" y="2077"/>
                  </a:lnTo>
                  <a:lnTo>
                    <a:pt x="467" y="2063"/>
                  </a:lnTo>
                  <a:lnTo>
                    <a:pt x="444" y="2044"/>
                  </a:lnTo>
                  <a:lnTo>
                    <a:pt x="218" y="1817"/>
                  </a:lnTo>
                  <a:lnTo>
                    <a:pt x="197" y="1789"/>
                  </a:lnTo>
                  <a:lnTo>
                    <a:pt x="181" y="1760"/>
                  </a:lnTo>
                  <a:lnTo>
                    <a:pt x="174" y="1728"/>
                  </a:lnTo>
                  <a:lnTo>
                    <a:pt x="174" y="1695"/>
                  </a:lnTo>
                  <a:lnTo>
                    <a:pt x="181" y="1664"/>
                  </a:lnTo>
                  <a:lnTo>
                    <a:pt x="197" y="1634"/>
                  </a:lnTo>
                  <a:lnTo>
                    <a:pt x="218" y="1608"/>
                  </a:lnTo>
                  <a:lnTo>
                    <a:pt x="296" y="1528"/>
                  </a:lnTo>
                  <a:lnTo>
                    <a:pt x="277" y="1485"/>
                  </a:lnTo>
                  <a:lnTo>
                    <a:pt x="260" y="1439"/>
                  </a:lnTo>
                  <a:lnTo>
                    <a:pt x="146" y="1439"/>
                  </a:lnTo>
                  <a:lnTo>
                    <a:pt x="108" y="1434"/>
                  </a:lnTo>
                  <a:lnTo>
                    <a:pt x="73" y="1418"/>
                  </a:lnTo>
                  <a:lnTo>
                    <a:pt x="42" y="1396"/>
                  </a:lnTo>
                  <a:lnTo>
                    <a:pt x="19" y="1366"/>
                  </a:lnTo>
                  <a:lnTo>
                    <a:pt x="5" y="1329"/>
                  </a:lnTo>
                  <a:lnTo>
                    <a:pt x="0" y="1291"/>
                  </a:lnTo>
                  <a:lnTo>
                    <a:pt x="0" y="971"/>
                  </a:lnTo>
                  <a:lnTo>
                    <a:pt x="5" y="931"/>
                  </a:lnTo>
                  <a:lnTo>
                    <a:pt x="19" y="896"/>
                  </a:lnTo>
                  <a:lnTo>
                    <a:pt x="42" y="866"/>
                  </a:lnTo>
                  <a:lnTo>
                    <a:pt x="73" y="844"/>
                  </a:lnTo>
                  <a:lnTo>
                    <a:pt x="108" y="828"/>
                  </a:lnTo>
                  <a:lnTo>
                    <a:pt x="146" y="823"/>
                  </a:lnTo>
                  <a:lnTo>
                    <a:pt x="260" y="823"/>
                  </a:lnTo>
                  <a:lnTo>
                    <a:pt x="277" y="777"/>
                  </a:lnTo>
                  <a:lnTo>
                    <a:pt x="296" y="732"/>
                  </a:lnTo>
                  <a:lnTo>
                    <a:pt x="218" y="654"/>
                  </a:lnTo>
                  <a:lnTo>
                    <a:pt x="197" y="626"/>
                  </a:lnTo>
                  <a:lnTo>
                    <a:pt x="181" y="596"/>
                  </a:lnTo>
                  <a:lnTo>
                    <a:pt x="174" y="565"/>
                  </a:lnTo>
                  <a:lnTo>
                    <a:pt x="174" y="532"/>
                  </a:lnTo>
                  <a:lnTo>
                    <a:pt x="181" y="500"/>
                  </a:lnTo>
                  <a:lnTo>
                    <a:pt x="197" y="471"/>
                  </a:lnTo>
                  <a:lnTo>
                    <a:pt x="218" y="445"/>
                  </a:lnTo>
                  <a:lnTo>
                    <a:pt x="444" y="218"/>
                  </a:lnTo>
                  <a:lnTo>
                    <a:pt x="467" y="199"/>
                  </a:lnTo>
                  <a:lnTo>
                    <a:pt x="493" y="185"/>
                  </a:lnTo>
                  <a:lnTo>
                    <a:pt x="521" y="176"/>
                  </a:lnTo>
                  <a:lnTo>
                    <a:pt x="549" y="175"/>
                  </a:lnTo>
                  <a:lnTo>
                    <a:pt x="577" y="176"/>
                  </a:lnTo>
                  <a:lnTo>
                    <a:pt x="604" y="185"/>
                  </a:lnTo>
                  <a:lnTo>
                    <a:pt x="629" y="199"/>
                  </a:lnTo>
                  <a:lnTo>
                    <a:pt x="653" y="218"/>
                  </a:lnTo>
                  <a:lnTo>
                    <a:pt x="732" y="297"/>
                  </a:lnTo>
                  <a:lnTo>
                    <a:pt x="777" y="277"/>
                  </a:lnTo>
                  <a:lnTo>
                    <a:pt x="822" y="260"/>
                  </a:lnTo>
                  <a:lnTo>
                    <a:pt x="822" y="147"/>
                  </a:lnTo>
                  <a:lnTo>
                    <a:pt x="827" y="108"/>
                  </a:lnTo>
                  <a:lnTo>
                    <a:pt x="843" y="74"/>
                  </a:lnTo>
                  <a:lnTo>
                    <a:pt x="866" y="42"/>
                  </a:lnTo>
                  <a:lnTo>
                    <a:pt x="895" y="20"/>
                  </a:lnTo>
                  <a:lnTo>
                    <a:pt x="930" y="6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0" name="Freeform 437">
              <a:extLst>
                <a:ext uri="{FF2B5EF4-FFF2-40B4-BE49-F238E27FC236}">
                  <a16:creationId xmlns:a16="http://schemas.microsoft.com/office/drawing/2014/main" id="{5F876B18-363B-DF09-AE0E-039C08A2F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6839"/>
              <a:ext cx="470" cy="469"/>
            </a:xfrm>
            <a:custGeom>
              <a:avLst/>
              <a:gdLst>
                <a:gd name="T0" fmla="*/ 471 w 939"/>
                <a:gd name="T1" fmla="*/ 0 h 938"/>
                <a:gd name="T2" fmla="*/ 540 w 939"/>
                <a:gd name="T3" fmla="*/ 5 h 938"/>
                <a:gd name="T4" fmla="*/ 606 w 939"/>
                <a:gd name="T5" fmla="*/ 21 h 938"/>
                <a:gd name="T6" fmla="*/ 667 w 939"/>
                <a:gd name="T7" fmla="*/ 43 h 938"/>
                <a:gd name="T8" fmla="*/ 727 w 939"/>
                <a:gd name="T9" fmla="*/ 76 h 938"/>
                <a:gd name="T10" fmla="*/ 779 w 939"/>
                <a:gd name="T11" fmla="*/ 115 h 938"/>
                <a:gd name="T12" fmla="*/ 824 w 939"/>
                <a:gd name="T13" fmla="*/ 162 h 938"/>
                <a:gd name="T14" fmla="*/ 864 w 939"/>
                <a:gd name="T15" fmla="*/ 214 h 938"/>
                <a:gd name="T16" fmla="*/ 896 w 939"/>
                <a:gd name="T17" fmla="*/ 271 h 938"/>
                <a:gd name="T18" fmla="*/ 920 w 939"/>
                <a:gd name="T19" fmla="*/ 334 h 938"/>
                <a:gd name="T20" fmla="*/ 936 w 939"/>
                <a:gd name="T21" fmla="*/ 400 h 938"/>
                <a:gd name="T22" fmla="*/ 939 w 939"/>
                <a:gd name="T23" fmla="*/ 470 h 938"/>
                <a:gd name="T24" fmla="*/ 936 w 939"/>
                <a:gd name="T25" fmla="*/ 540 h 938"/>
                <a:gd name="T26" fmla="*/ 920 w 939"/>
                <a:gd name="T27" fmla="*/ 606 h 938"/>
                <a:gd name="T28" fmla="*/ 896 w 939"/>
                <a:gd name="T29" fmla="*/ 667 h 938"/>
                <a:gd name="T30" fmla="*/ 864 w 939"/>
                <a:gd name="T31" fmla="*/ 724 h 938"/>
                <a:gd name="T32" fmla="*/ 824 w 939"/>
                <a:gd name="T33" fmla="*/ 778 h 938"/>
                <a:gd name="T34" fmla="*/ 779 w 939"/>
                <a:gd name="T35" fmla="*/ 824 h 938"/>
                <a:gd name="T36" fmla="*/ 727 w 939"/>
                <a:gd name="T37" fmla="*/ 864 h 938"/>
                <a:gd name="T38" fmla="*/ 667 w 939"/>
                <a:gd name="T39" fmla="*/ 895 h 938"/>
                <a:gd name="T40" fmla="*/ 606 w 939"/>
                <a:gd name="T41" fmla="*/ 919 h 938"/>
                <a:gd name="T42" fmla="*/ 540 w 939"/>
                <a:gd name="T43" fmla="*/ 933 h 938"/>
                <a:gd name="T44" fmla="*/ 471 w 939"/>
                <a:gd name="T45" fmla="*/ 938 h 938"/>
                <a:gd name="T46" fmla="*/ 401 w 939"/>
                <a:gd name="T47" fmla="*/ 933 h 938"/>
                <a:gd name="T48" fmla="*/ 335 w 939"/>
                <a:gd name="T49" fmla="*/ 919 h 938"/>
                <a:gd name="T50" fmla="*/ 272 w 939"/>
                <a:gd name="T51" fmla="*/ 895 h 938"/>
                <a:gd name="T52" fmla="*/ 214 w 939"/>
                <a:gd name="T53" fmla="*/ 864 h 938"/>
                <a:gd name="T54" fmla="*/ 162 w 939"/>
                <a:gd name="T55" fmla="*/ 824 h 938"/>
                <a:gd name="T56" fmla="*/ 115 w 939"/>
                <a:gd name="T57" fmla="*/ 778 h 938"/>
                <a:gd name="T58" fmla="*/ 77 w 939"/>
                <a:gd name="T59" fmla="*/ 724 h 938"/>
                <a:gd name="T60" fmla="*/ 44 w 939"/>
                <a:gd name="T61" fmla="*/ 667 h 938"/>
                <a:gd name="T62" fmla="*/ 21 w 939"/>
                <a:gd name="T63" fmla="*/ 606 h 938"/>
                <a:gd name="T64" fmla="*/ 5 w 939"/>
                <a:gd name="T65" fmla="*/ 540 h 938"/>
                <a:gd name="T66" fmla="*/ 0 w 939"/>
                <a:gd name="T67" fmla="*/ 470 h 938"/>
                <a:gd name="T68" fmla="*/ 5 w 939"/>
                <a:gd name="T69" fmla="*/ 400 h 938"/>
                <a:gd name="T70" fmla="*/ 21 w 939"/>
                <a:gd name="T71" fmla="*/ 334 h 938"/>
                <a:gd name="T72" fmla="*/ 44 w 939"/>
                <a:gd name="T73" fmla="*/ 271 h 938"/>
                <a:gd name="T74" fmla="*/ 77 w 939"/>
                <a:gd name="T75" fmla="*/ 214 h 938"/>
                <a:gd name="T76" fmla="*/ 115 w 939"/>
                <a:gd name="T77" fmla="*/ 162 h 938"/>
                <a:gd name="T78" fmla="*/ 162 w 939"/>
                <a:gd name="T79" fmla="*/ 115 h 938"/>
                <a:gd name="T80" fmla="*/ 214 w 939"/>
                <a:gd name="T81" fmla="*/ 76 h 938"/>
                <a:gd name="T82" fmla="*/ 272 w 939"/>
                <a:gd name="T83" fmla="*/ 43 h 938"/>
                <a:gd name="T84" fmla="*/ 335 w 939"/>
                <a:gd name="T85" fmla="*/ 21 h 938"/>
                <a:gd name="T86" fmla="*/ 401 w 939"/>
                <a:gd name="T87" fmla="*/ 5 h 938"/>
                <a:gd name="T88" fmla="*/ 471 w 939"/>
                <a:gd name="T89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9" h="938">
                  <a:moveTo>
                    <a:pt x="471" y="0"/>
                  </a:moveTo>
                  <a:lnTo>
                    <a:pt x="540" y="5"/>
                  </a:lnTo>
                  <a:lnTo>
                    <a:pt x="606" y="21"/>
                  </a:lnTo>
                  <a:lnTo>
                    <a:pt x="667" y="43"/>
                  </a:lnTo>
                  <a:lnTo>
                    <a:pt x="727" y="76"/>
                  </a:lnTo>
                  <a:lnTo>
                    <a:pt x="779" y="115"/>
                  </a:lnTo>
                  <a:lnTo>
                    <a:pt x="824" y="162"/>
                  </a:lnTo>
                  <a:lnTo>
                    <a:pt x="864" y="214"/>
                  </a:lnTo>
                  <a:lnTo>
                    <a:pt x="896" y="271"/>
                  </a:lnTo>
                  <a:lnTo>
                    <a:pt x="920" y="334"/>
                  </a:lnTo>
                  <a:lnTo>
                    <a:pt x="936" y="400"/>
                  </a:lnTo>
                  <a:lnTo>
                    <a:pt x="939" y="470"/>
                  </a:lnTo>
                  <a:lnTo>
                    <a:pt x="936" y="540"/>
                  </a:lnTo>
                  <a:lnTo>
                    <a:pt x="920" y="606"/>
                  </a:lnTo>
                  <a:lnTo>
                    <a:pt x="896" y="667"/>
                  </a:lnTo>
                  <a:lnTo>
                    <a:pt x="864" y="724"/>
                  </a:lnTo>
                  <a:lnTo>
                    <a:pt x="824" y="778"/>
                  </a:lnTo>
                  <a:lnTo>
                    <a:pt x="779" y="824"/>
                  </a:lnTo>
                  <a:lnTo>
                    <a:pt x="727" y="864"/>
                  </a:lnTo>
                  <a:lnTo>
                    <a:pt x="667" y="895"/>
                  </a:lnTo>
                  <a:lnTo>
                    <a:pt x="606" y="919"/>
                  </a:lnTo>
                  <a:lnTo>
                    <a:pt x="540" y="933"/>
                  </a:lnTo>
                  <a:lnTo>
                    <a:pt x="471" y="938"/>
                  </a:lnTo>
                  <a:lnTo>
                    <a:pt x="401" y="933"/>
                  </a:lnTo>
                  <a:lnTo>
                    <a:pt x="335" y="919"/>
                  </a:lnTo>
                  <a:lnTo>
                    <a:pt x="272" y="895"/>
                  </a:lnTo>
                  <a:lnTo>
                    <a:pt x="214" y="864"/>
                  </a:lnTo>
                  <a:lnTo>
                    <a:pt x="162" y="824"/>
                  </a:lnTo>
                  <a:lnTo>
                    <a:pt x="115" y="778"/>
                  </a:lnTo>
                  <a:lnTo>
                    <a:pt x="77" y="724"/>
                  </a:lnTo>
                  <a:lnTo>
                    <a:pt x="44" y="667"/>
                  </a:lnTo>
                  <a:lnTo>
                    <a:pt x="21" y="606"/>
                  </a:lnTo>
                  <a:lnTo>
                    <a:pt x="5" y="540"/>
                  </a:lnTo>
                  <a:lnTo>
                    <a:pt x="0" y="470"/>
                  </a:lnTo>
                  <a:lnTo>
                    <a:pt x="5" y="400"/>
                  </a:lnTo>
                  <a:lnTo>
                    <a:pt x="21" y="334"/>
                  </a:lnTo>
                  <a:lnTo>
                    <a:pt x="44" y="271"/>
                  </a:lnTo>
                  <a:lnTo>
                    <a:pt x="77" y="214"/>
                  </a:lnTo>
                  <a:lnTo>
                    <a:pt x="115" y="162"/>
                  </a:lnTo>
                  <a:lnTo>
                    <a:pt x="162" y="115"/>
                  </a:lnTo>
                  <a:lnTo>
                    <a:pt x="214" y="76"/>
                  </a:lnTo>
                  <a:lnTo>
                    <a:pt x="272" y="43"/>
                  </a:lnTo>
                  <a:lnTo>
                    <a:pt x="335" y="21"/>
                  </a:lnTo>
                  <a:lnTo>
                    <a:pt x="401" y="5"/>
                  </a:lnTo>
                  <a:lnTo>
                    <a:pt x="4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1" name="Freeform 438">
              <a:extLst>
                <a:ext uri="{FF2B5EF4-FFF2-40B4-BE49-F238E27FC236}">
                  <a16:creationId xmlns:a16="http://schemas.microsoft.com/office/drawing/2014/main" id="{3E592D3B-48BD-F892-066D-39DD9CE35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" y="6382"/>
              <a:ext cx="604" cy="2006"/>
            </a:xfrm>
            <a:custGeom>
              <a:avLst/>
              <a:gdLst>
                <a:gd name="T0" fmla="*/ 227 w 1209"/>
                <a:gd name="T1" fmla="*/ 819 h 4011"/>
                <a:gd name="T2" fmla="*/ 308 w 1209"/>
                <a:gd name="T3" fmla="*/ 897 h 4011"/>
                <a:gd name="T4" fmla="*/ 425 w 1209"/>
                <a:gd name="T5" fmla="*/ 909 h 4011"/>
                <a:gd name="T6" fmla="*/ 589 w 1209"/>
                <a:gd name="T7" fmla="*/ 996 h 4011"/>
                <a:gd name="T8" fmla="*/ 1207 w 1209"/>
                <a:gd name="T9" fmla="*/ 1068 h 4011"/>
                <a:gd name="T10" fmla="*/ 1207 w 1209"/>
                <a:gd name="T11" fmla="*/ 1444 h 4011"/>
                <a:gd name="T12" fmla="*/ 1207 w 1209"/>
                <a:gd name="T13" fmla="*/ 1726 h 4011"/>
                <a:gd name="T14" fmla="*/ 1207 w 1209"/>
                <a:gd name="T15" fmla="*/ 1925 h 4011"/>
                <a:gd name="T16" fmla="*/ 1209 w 1209"/>
                <a:gd name="T17" fmla="*/ 2052 h 4011"/>
                <a:gd name="T18" fmla="*/ 1209 w 1209"/>
                <a:gd name="T19" fmla="*/ 2114 h 4011"/>
                <a:gd name="T20" fmla="*/ 1209 w 1209"/>
                <a:gd name="T21" fmla="*/ 2125 h 4011"/>
                <a:gd name="T22" fmla="*/ 1209 w 1209"/>
                <a:gd name="T23" fmla="*/ 2094 h 4011"/>
                <a:gd name="T24" fmla="*/ 1209 w 1209"/>
                <a:gd name="T25" fmla="*/ 2031 h 4011"/>
                <a:gd name="T26" fmla="*/ 1209 w 1209"/>
                <a:gd name="T27" fmla="*/ 1946 h 4011"/>
                <a:gd name="T28" fmla="*/ 1209 w 1209"/>
                <a:gd name="T29" fmla="*/ 1848 h 4011"/>
                <a:gd name="T30" fmla="*/ 1209 w 1209"/>
                <a:gd name="T31" fmla="*/ 1750 h 4011"/>
                <a:gd name="T32" fmla="*/ 1209 w 1209"/>
                <a:gd name="T33" fmla="*/ 1662 h 4011"/>
                <a:gd name="T34" fmla="*/ 1209 w 1209"/>
                <a:gd name="T35" fmla="*/ 1592 h 4011"/>
                <a:gd name="T36" fmla="*/ 1209 w 1209"/>
                <a:gd name="T37" fmla="*/ 1552 h 4011"/>
                <a:gd name="T38" fmla="*/ 1209 w 1209"/>
                <a:gd name="T39" fmla="*/ 1552 h 4011"/>
                <a:gd name="T40" fmla="*/ 1209 w 1209"/>
                <a:gd name="T41" fmla="*/ 1601 h 4011"/>
                <a:gd name="T42" fmla="*/ 1209 w 1209"/>
                <a:gd name="T43" fmla="*/ 1710 h 4011"/>
                <a:gd name="T44" fmla="*/ 1209 w 1209"/>
                <a:gd name="T45" fmla="*/ 1892 h 4011"/>
                <a:gd name="T46" fmla="*/ 1209 w 1209"/>
                <a:gd name="T47" fmla="*/ 2153 h 4011"/>
                <a:gd name="T48" fmla="*/ 1209 w 1209"/>
                <a:gd name="T49" fmla="*/ 2505 h 4011"/>
                <a:gd name="T50" fmla="*/ 1209 w 1209"/>
                <a:gd name="T51" fmla="*/ 2958 h 4011"/>
                <a:gd name="T52" fmla="*/ 1209 w 1209"/>
                <a:gd name="T53" fmla="*/ 3524 h 4011"/>
                <a:gd name="T54" fmla="*/ 1193 w 1209"/>
                <a:gd name="T55" fmla="*/ 3834 h 4011"/>
                <a:gd name="T56" fmla="*/ 1113 w 1209"/>
                <a:gd name="T57" fmla="*/ 3947 h 4011"/>
                <a:gd name="T58" fmla="*/ 986 w 1209"/>
                <a:gd name="T59" fmla="*/ 4006 h 4011"/>
                <a:gd name="T60" fmla="*/ 841 w 1209"/>
                <a:gd name="T61" fmla="*/ 3994 h 4011"/>
                <a:gd name="T62" fmla="*/ 728 w 1209"/>
                <a:gd name="T63" fmla="*/ 3914 h 4011"/>
                <a:gd name="T64" fmla="*/ 669 w 1209"/>
                <a:gd name="T65" fmla="*/ 3787 h 4011"/>
                <a:gd name="T66" fmla="*/ 659 w 1209"/>
                <a:gd name="T67" fmla="*/ 1592 h 4011"/>
                <a:gd name="T68" fmla="*/ 605 w 1209"/>
                <a:gd name="T69" fmla="*/ 1557 h 4011"/>
                <a:gd name="T70" fmla="*/ 551 w 1209"/>
                <a:gd name="T71" fmla="*/ 1592 h 4011"/>
                <a:gd name="T72" fmla="*/ 542 w 1209"/>
                <a:gd name="T73" fmla="*/ 3787 h 4011"/>
                <a:gd name="T74" fmla="*/ 481 w 1209"/>
                <a:gd name="T75" fmla="*/ 3914 h 4011"/>
                <a:gd name="T76" fmla="*/ 368 w 1209"/>
                <a:gd name="T77" fmla="*/ 3994 h 4011"/>
                <a:gd name="T78" fmla="*/ 223 w 1209"/>
                <a:gd name="T79" fmla="*/ 4006 h 4011"/>
                <a:gd name="T80" fmla="*/ 98 w 1209"/>
                <a:gd name="T81" fmla="*/ 3947 h 4011"/>
                <a:gd name="T82" fmla="*/ 17 w 1209"/>
                <a:gd name="T83" fmla="*/ 3834 h 4011"/>
                <a:gd name="T84" fmla="*/ 0 w 1209"/>
                <a:gd name="T85" fmla="*/ 3724 h 4011"/>
                <a:gd name="T86" fmla="*/ 0 w 1209"/>
                <a:gd name="T87" fmla="*/ 3609 h 4011"/>
                <a:gd name="T88" fmla="*/ 0 w 1209"/>
                <a:gd name="T89" fmla="*/ 3400 h 4011"/>
                <a:gd name="T90" fmla="*/ 0 w 1209"/>
                <a:gd name="T91" fmla="*/ 3113 h 4011"/>
                <a:gd name="T92" fmla="*/ 0 w 1209"/>
                <a:gd name="T93" fmla="*/ 2766 h 4011"/>
                <a:gd name="T94" fmla="*/ 0 w 1209"/>
                <a:gd name="T95" fmla="*/ 2379 h 4011"/>
                <a:gd name="T96" fmla="*/ 0 w 1209"/>
                <a:gd name="T97" fmla="*/ 1970 h 4011"/>
                <a:gd name="T98" fmla="*/ 0 w 1209"/>
                <a:gd name="T99" fmla="*/ 1557 h 4011"/>
                <a:gd name="T100" fmla="*/ 0 w 1209"/>
                <a:gd name="T101" fmla="*/ 1156 h 4011"/>
                <a:gd name="T102" fmla="*/ 0 w 1209"/>
                <a:gd name="T103" fmla="*/ 789 h 4011"/>
                <a:gd name="T104" fmla="*/ 0 w 1209"/>
                <a:gd name="T105" fmla="*/ 470 h 4011"/>
                <a:gd name="T106" fmla="*/ 0 w 1209"/>
                <a:gd name="T107" fmla="*/ 221 h 4011"/>
                <a:gd name="T108" fmla="*/ 0 w 1209"/>
                <a:gd name="T109" fmla="*/ 57 h 4011"/>
                <a:gd name="T110" fmla="*/ 0 w 1209"/>
                <a:gd name="T111" fmla="*/ 0 h 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9" h="4011">
                  <a:moveTo>
                    <a:pt x="0" y="0"/>
                  </a:moveTo>
                  <a:lnTo>
                    <a:pt x="213" y="782"/>
                  </a:lnTo>
                  <a:lnTo>
                    <a:pt x="227" y="819"/>
                  </a:lnTo>
                  <a:lnTo>
                    <a:pt x="249" y="852"/>
                  </a:lnTo>
                  <a:lnTo>
                    <a:pt x="277" y="878"/>
                  </a:lnTo>
                  <a:lnTo>
                    <a:pt x="308" y="897"/>
                  </a:lnTo>
                  <a:lnTo>
                    <a:pt x="345" y="909"/>
                  </a:lnTo>
                  <a:lnTo>
                    <a:pt x="385" y="914"/>
                  </a:lnTo>
                  <a:lnTo>
                    <a:pt x="425" y="909"/>
                  </a:lnTo>
                  <a:lnTo>
                    <a:pt x="474" y="946"/>
                  </a:lnTo>
                  <a:lnTo>
                    <a:pt x="530" y="975"/>
                  </a:lnTo>
                  <a:lnTo>
                    <a:pt x="589" y="996"/>
                  </a:lnTo>
                  <a:lnTo>
                    <a:pt x="653" y="1008"/>
                  </a:lnTo>
                  <a:lnTo>
                    <a:pt x="1205" y="1068"/>
                  </a:lnTo>
                  <a:lnTo>
                    <a:pt x="1207" y="1068"/>
                  </a:lnTo>
                  <a:lnTo>
                    <a:pt x="1207" y="1204"/>
                  </a:lnTo>
                  <a:lnTo>
                    <a:pt x="1207" y="1329"/>
                  </a:lnTo>
                  <a:lnTo>
                    <a:pt x="1207" y="1444"/>
                  </a:lnTo>
                  <a:lnTo>
                    <a:pt x="1207" y="1548"/>
                  </a:lnTo>
                  <a:lnTo>
                    <a:pt x="1207" y="1641"/>
                  </a:lnTo>
                  <a:lnTo>
                    <a:pt x="1207" y="1726"/>
                  </a:lnTo>
                  <a:lnTo>
                    <a:pt x="1207" y="1801"/>
                  </a:lnTo>
                  <a:lnTo>
                    <a:pt x="1207" y="1867"/>
                  </a:lnTo>
                  <a:lnTo>
                    <a:pt x="1207" y="1925"/>
                  </a:lnTo>
                  <a:lnTo>
                    <a:pt x="1207" y="1975"/>
                  </a:lnTo>
                  <a:lnTo>
                    <a:pt x="1209" y="2017"/>
                  </a:lnTo>
                  <a:lnTo>
                    <a:pt x="1209" y="2052"/>
                  </a:lnTo>
                  <a:lnTo>
                    <a:pt x="1209" y="2080"/>
                  </a:lnTo>
                  <a:lnTo>
                    <a:pt x="1209" y="2101"/>
                  </a:lnTo>
                  <a:lnTo>
                    <a:pt x="1209" y="2114"/>
                  </a:lnTo>
                  <a:lnTo>
                    <a:pt x="1209" y="2123"/>
                  </a:lnTo>
                  <a:lnTo>
                    <a:pt x="1209" y="2127"/>
                  </a:lnTo>
                  <a:lnTo>
                    <a:pt x="1209" y="2125"/>
                  </a:lnTo>
                  <a:lnTo>
                    <a:pt x="1209" y="2120"/>
                  </a:lnTo>
                  <a:lnTo>
                    <a:pt x="1209" y="2109"/>
                  </a:lnTo>
                  <a:lnTo>
                    <a:pt x="1209" y="2094"/>
                  </a:lnTo>
                  <a:lnTo>
                    <a:pt x="1209" y="2076"/>
                  </a:lnTo>
                  <a:lnTo>
                    <a:pt x="1209" y="2055"/>
                  </a:lnTo>
                  <a:lnTo>
                    <a:pt x="1209" y="2031"/>
                  </a:lnTo>
                  <a:lnTo>
                    <a:pt x="1209" y="2005"/>
                  </a:lnTo>
                  <a:lnTo>
                    <a:pt x="1209" y="1975"/>
                  </a:lnTo>
                  <a:lnTo>
                    <a:pt x="1209" y="1946"/>
                  </a:lnTo>
                  <a:lnTo>
                    <a:pt x="1209" y="1914"/>
                  </a:lnTo>
                  <a:lnTo>
                    <a:pt x="1209" y="1881"/>
                  </a:lnTo>
                  <a:lnTo>
                    <a:pt x="1209" y="1848"/>
                  </a:lnTo>
                  <a:lnTo>
                    <a:pt x="1209" y="1817"/>
                  </a:lnTo>
                  <a:lnTo>
                    <a:pt x="1209" y="1784"/>
                  </a:lnTo>
                  <a:lnTo>
                    <a:pt x="1209" y="1750"/>
                  </a:lnTo>
                  <a:lnTo>
                    <a:pt x="1209" y="1719"/>
                  </a:lnTo>
                  <a:lnTo>
                    <a:pt x="1209" y="1689"/>
                  </a:lnTo>
                  <a:lnTo>
                    <a:pt x="1209" y="1662"/>
                  </a:lnTo>
                  <a:lnTo>
                    <a:pt x="1209" y="1635"/>
                  </a:lnTo>
                  <a:lnTo>
                    <a:pt x="1209" y="1613"/>
                  </a:lnTo>
                  <a:lnTo>
                    <a:pt x="1209" y="1592"/>
                  </a:lnTo>
                  <a:lnTo>
                    <a:pt x="1209" y="1575"/>
                  </a:lnTo>
                  <a:lnTo>
                    <a:pt x="1209" y="1562"/>
                  </a:lnTo>
                  <a:lnTo>
                    <a:pt x="1209" y="1552"/>
                  </a:lnTo>
                  <a:lnTo>
                    <a:pt x="1209" y="1547"/>
                  </a:lnTo>
                  <a:lnTo>
                    <a:pt x="1209" y="1547"/>
                  </a:lnTo>
                  <a:lnTo>
                    <a:pt x="1209" y="1552"/>
                  </a:lnTo>
                  <a:lnTo>
                    <a:pt x="1209" y="1562"/>
                  </a:lnTo>
                  <a:lnTo>
                    <a:pt x="1209" y="1578"/>
                  </a:lnTo>
                  <a:lnTo>
                    <a:pt x="1209" y="1601"/>
                  </a:lnTo>
                  <a:lnTo>
                    <a:pt x="1209" y="1630"/>
                  </a:lnTo>
                  <a:lnTo>
                    <a:pt x="1209" y="1667"/>
                  </a:lnTo>
                  <a:lnTo>
                    <a:pt x="1209" y="1710"/>
                  </a:lnTo>
                  <a:lnTo>
                    <a:pt x="1209" y="1763"/>
                  </a:lnTo>
                  <a:lnTo>
                    <a:pt x="1209" y="1824"/>
                  </a:lnTo>
                  <a:lnTo>
                    <a:pt x="1209" y="1892"/>
                  </a:lnTo>
                  <a:lnTo>
                    <a:pt x="1209" y="1968"/>
                  </a:lnTo>
                  <a:lnTo>
                    <a:pt x="1209" y="2055"/>
                  </a:lnTo>
                  <a:lnTo>
                    <a:pt x="1209" y="2153"/>
                  </a:lnTo>
                  <a:lnTo>
                    <a:pt x="1209" y="2259"/>
                  </a:lnTo>
                  <a:lnTo>
                    <a:pt x="1209" y="2376"/>
                  </a:lnTo>
                  <a:lnTo>
                    <a:pt x="1209" y="2505"/>
                  </a:lnTo>
                  <a:lnTo>
                    <a:pt x="1209" y="2644"/>
                  </a:lnTo>
                  <a:lnTo>
                    <a:pt x="1209" y="2796"/>
                  </a:lnTo>
                  <a:lnTo>
                    <a:pt x="1209" y="2958"/>
                  </a:lnTo>
                  <a:lnTo>
                    <a:pt x="1209" y="3133"/>
                  </a:lnTo>
                  <a:lnTo>
                    <a:pt x="1209" y="3322"/>
                  </a:lnTo>
                  <a:lnTo>
                    <a:pt x="1209" y="3524"/>
                  </a:lnTo>
                  <a:lnTo>
                    <a:pt x="1209" y="3738"/>
                  </a:lnTo>
                  <a:lnTo>
                    <a:pt x="1205" y="3787"/>
                  </a:lnTo>
                  <a:lnTo>
                    <a:pt x="1193" y="3834"/>
                  </a:lnTo>
                  <a:lnTo>
                    <a:pt x="1172" y="3875"/>
                  </a:lnTo>
                  <a:lnTo>
                    <a:pt x="1146" y="3914"/>
                  </a:lnTo>
                  <a:lnTo>
                    <a:pt x="1113" y="3947"/>
                  </a:lnTo>
                  <a:lnTo>
                    <a:pt x="1075" y="3973"/>
                  </a:lnTo>
                  <a:lnTo>
                    <a:pt x="1031" y="3994"/>
                  </a:lnTo>
                  <a:lnTo>
                    <a:pt x="986" y="4006"/>
                  </a:lnTo>
                  <a:lnTo>
                    <a:pt x="937" y="4011"/>
                  </a:lnTo>
                  <a:lnTo>
                    <a:pt x="888" y="4006"/>
                  </a:lnTo>
                  <a:lnTo>
                    <a:pt x="841" y="3994"/>
                  </a:lnTo>
                  <a:lnTo>
                    <a:pt x="800" y="3973"/>
                  </a:lnTo>
                  <a:lnTo>
                    <a:pt x="761" y="3947"/>
                  </a:lnTo>
                  <a:lnTo>
                    <a:pt x="728" y="3914"/>
                  </a:lnTo>
                  <a:lnTo>
                    <a:pt x="700" y="3875"/>
                  </a:lnTo>
                  <a:lnTo>
                    <a:pt x="681" y="3834"/>
                  </a:lnTo>
                  <a:lnTo>
                    <a:pt x="669" y="3787"/>
                  </a:lnTo>
                  <a:lnTo>
                    <a:pt x="664" y="3738"/>
                  </a:lnTo>
                  <a:lnTo>
                    <a:pt x="664" y="1615"/>
                  </a:lnTo>
                  <a:lnTo>
                    <a:pt x="659" y="1592"/>
                  </a:lnTo>
                  <a:lnTo>
                    <a:pt x="646" y="1573"/>
                  </a:lnTo>
                  <a:lnTo>
                    <a:pt x="627" y="1561"/>
                  </a:lnTo>
                  <a:lnTo>
                    <a:pt x="605" y="1557"/>
                  </a:lnTo>
                  <a:lnTo>
                    <a:pt x="582" y="1561"/>
                  </a:lnTo>
                  <a:lnTo>
                    <a:pt x="563" y="1573"/>
                  </a:lnTo>
                  <a:lnTo>
                    <a:pt x="551" y="1592"/>
                  </a:lnTo>
                  <a:lnTo>
                    <a:pt x="545" y="1615"/>
                  </a:lnTo>
                  <a:lnTo>
                    <a:pt x="545" y="3738"/>
                  </a:lnTo>
                  <a:lnTo>
                    <a:pt x="542" y="3787"/>
                  </a:lnTo>
                  <a:lnTo>
                    <a:pt x="530" y="3834"/>
                  </a:lnTo>
                  <a:lnTo>
                    <a:pt x="509" y="3875"/>
                  </a:lnTo>
                  <a:lnTo>
                    <a:pt x="481" y="3914"/>
                  </a:lnTo>
                  <a:lnTo>
                    <a:pt x="448" y="3947"/>
                  </a:lnTo>
                  <a:lnTo>
                    <a:pt x="411" y="3973"/>
                  </a:lnTo>
                  <a:lnTo>
                    <a:pt x="368" y="3994"/>
                  </a:lnTo>
                  <a:lnTo>
                    <a:pt x="322" y="4006"/>
                  </a:lnTo>
                  <a:lnTo>
                    <a:pt x="274" y="4011"/>
                  </a:lnTo>
                  <a:lnTo>
                    <a:pt x="223" y="4006"/>
                  </a:lnTo>
                  <a:lnTo>
                    <a:pt x="178" y="3994"/>
                  </a:lnTo>
                  <a:lnTo>
                    <a:pt x="136" y="3973"/>
                  </a:lnTo>
                  <a:lnTo>
                    <a:pt x="98" y="3947"/>
                  </a:lnTo>
                  <a:lnTo>
                    <a:pt x="65" y="3914"/>
                  </a:lnTo>
                  <a:lnTo>
                    <a:pt x="37" y="3875"/>
                  </a:lnTo>
                  <a:lnTo>
                    <a:pt x="17" y="3834"/>
                  </a:lnTo>
                  <a:lnTo>
                    <a:pt x="4" y="3787"/>
                  </a:lnTo>
                  <a:lnTo>
                    <a:pt x="0" y="3738"/>
                  </a:lnTo>
                  <a:lnTo>
                    <a:pt x="0" y="3724"/>
                  </a:lnTo>
                  <a:lnTo>
                    <a:pt x="0" y="3698"/>
                  </a:lnTo>
                  <a:lnTo>
                    <a:pt x="0" y="3659"/>
                  </a:lnTo>
                  <a:lnTo>
                    <a:pt x="0" y="3609"/>
                  </a:lnTo>
                  <a:lnTo>
                    <a:pt x="0" y="3550"/>
                  </a:lnTo>
                  <a:lnTo>
                    <a:pt x="0" y="3478"/>
                  </a:lnTo>
                  <a:lnTo>
                    <a:pt x="0" y="3400"/>
                  </a:lnTo>
                  <a:lnTo>
                    <a:pt x="0" y="3311"/>
                  </a:lnTo>
                  <a:lnTo>
                    <a:pt x="0" y="3215"/>
                  </a:lnTo>
                  <a:lnTo>
                    <a:pt x="0" y="3113"/>
                  </a:lnTo>
                  <a:lnTo>
                    <a:pt x="0" y="3003"/>
                  </a:lnTo>
                  <a:lnTo>
                    <a:pt x="0" y="2888"/>
                  </a:lnTo>
                  <a:lnTo>
                    <a:pt x="0" y="2766"/>
                  </a:lnTo>
                  <a:lnTo>
                    <a:pt x="0" y="2641"/>
                  </a:lnTo>
                  <a:lnTo>
                    <a:pt x="0" y="2512"/>
                  </a:lnTo>
                  <a:lnTo>
                    <a:pt x="0" y="2379"/>
                  </a:lnTo>
                  <a:lnTo>
                    <a:pt x="0" y="2245"/>
                  </a:lnTo>
                  <a:lnTo>
                    <a:pt x="0" y="2108"/>
                  </a:lnTo>
                  <a:lnTo>
                    <a:pt x="0" y="1970"/>
                  </a:lnTo>
                  <a:lnTo>
                    <a:pt x="0" y="1832"/>
                  </a:lnTo>
                  <a:lnTo>
                    <a:pt x="0" y="1693"/>
                  </a:lnTo>
                  <a:lnTo>
                    <a:pt x="0" y="1557"/>
                  </a:lnTo>
                  <a:lnTo>
                    <a:pt x="0" y="1421"/>
                  </a:lnTo>
                  <a:lnTo>
                    <a:pt x="0" y="1287"/>
                  </a:lnTo>
                  <a:lnTo>
                    <a:pt x="0" y="1156"/>
                  </a:lnTo>
                  <a:lnTo>
                    <a:pt x="0" y="1029"/>
                  </a:lnTo>
                  <a:lnTo>
                    <a:pt x="0" y="907"/>
                  </a:lnTo>
                  <a:lnTo>
                    <a:pt x="0" y="789"/>
                  </a:lnTo>
                  <a:lnTo>
                    <a:pt x="0" y="676"/>
                  </a:lnTo>
                  <a:lnTo>
                    <a:pt x="0" y="569"/>
                  </a:lnTo>
                  <a:lnTo>
                    <a:pt x="0" y="470"/>
                  </a:lnTo>
                  <a:lnTo>
                    <a:pt x="0" y="380"/>
                  </a:lnTo>
                  <a:lnTo>
                    <a:pt x="0" y="296"/>
                  </a:lnTo>
                  <a:lnTo>
                    <a:pt x="0" y="221"/>
                  </a:lnTo>
                  <a:lnTo>
                    <a:pt x="0" y="157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2" name="Freeform 439">
              <a:extLst>
                <a:ext uri="{FF2B5EF4-FFF2-40B4-BE49-F238E27FC236}">
                  <a16:creationId xmlns:a16="http://schemas.microsoft.com/office/drawing/2014/main" id="{42313805-455D-0F01-AA38-5FA89036E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" y="5524"/>
              <a:ext cx="1303" cy="1314"/>
            </a:xfrm>
            <a:custGeom>
              <a:avLst/>
              <a:gdLst>
                <a:gd name="T0" fmla="*/ 1653 w 2606"/>
                <a:gd name="T1" fmla="*/ 46 h 2629"/>
                <a:gd name="T2" fmla="*/ 1850 w 2606"/>
                <a:gd name="T3" fmla="*/ 216 h 2629"/>
                <a:gd name="T4" fmla="*/ 1927 w 2606"/>
                <a:gd name="T5" fmla="*/ 473 h 2629"/>
                <a:gd name="T6" fmla="*/ 1850 w 2606"/>
                <a:gd name="T7" fmla="*/ 729 h 2629"/>
                <a:gd name="T8" fmla="*/ 1653 w 2606"/>
                <a:gd name="T9" fmla="*/ 901 h 2629"/>
                <a:gd name="T10" fmla="*/ 1385 w 2606"/>
                <a:gd name="T11" fmla="*/ 939 h 2629"/>
                <a:gd name="T12" fmla="*/ 1146 w 2606"/>
                <a:gd name="T13" fmla="*/ 828 h 2629"/>
                <a:gd name="T14" fmla="*/ 1003 w 2606"/>
                <a:gd name="T15" fmla="*/ 608 h 2629"/>
                <a:gd name="T16" fmla="*/ 599 w 2606"/>
                <a:gd name="T17" fmla="*/ 936 h 2629"/>
                <a:gd name="T18" fmla="*/ 810 w 2606"/>
                <a:gd name="T19" fmla="*/ 1016 h 2629"/>
                <a:gd name="T20" fmla="*/ 920 w 2606"/>
                <a:gd name="T21" fmla="*/ 1058 h 2629"/>
                <a:gd name="T22" fmla="*/ 981 w 2606"/>
                <a:gd name="T23" fmla="*/ 1080 h 2629"/>
                <a:gd name="T24" fmla="*/ 1033 w 2606"/>
                <a:gd name="T25" fmla="*/ 1098 h 2629"/>
                <a:gd name="T26" fmla="*/ 1047 w 2606"/>
                <a:gd name="T27" fmla="*/ 1096 h 2629"/>
                <a:gd name="T28" fmla="*/ 1092 w 2606"/>
                <a:gd name="T29" fmla="*/ 1094 h 2629"/>
                <a:gd name="T30" fmla="*/ 1207 w 2606"/>
                <a:gd name="T31" fmla="*/ 1094 h 2629"/>
                <a:gd name="T32" fmla="*/ 1432 w 2606"/>
                <a:gd name="T33" fmla="*/ 1094 h 2629"/>
                <a:gd name="T34" fmla="*/ 1806 w 2606"/>
                <a:gd name="T35" fmla="*/ 1094 h 2629"/>
                <a:gd name="T36" fmla="*/ 2205 w 2606"/>
                <a:gd name="T37" fmla="*/ 1114 h 2629"/>
                <a:gd name="T38" fmla="*/ 2442 w 2606"/>
                <a:gd name="T39" fmla="*/ 1251 h 2629"/>
                <a:gd name="T40" fmla="*/ 2582 w 2606"/>
                <a:gd name="T41" fmla="*/ 1488 h 2629"/>
                <a:gd name="T42" fmla="*/ 2602 w 2606"/>
                <a:gd name="T43" fmla="*/ 1681 h 2629"/>
                <a:gd name="T44" fmla="*/ 2602 w 2606"/>
                <a:gd name="T45" fmla="*/ 1887 h 2629"/>
                <a:gd name="T46" fmla="*/ 2604 w 2606"/>
                <a:gd name="T47" fmla="*/ 2143 h 2629"/>
                <a:gd name="T48" fmla="*/ 2606 w 2606"/>
                <a:gd name="T49" fmla="*/ 2348 h 2629"/>
                <a:gd name="T50" fmla="*/ 2594 w 2606"/>
                <a:gd name="T51" fmla="*/ 2476 h 2629"/>
                <a:gd name="T52" fmla="*/ 2500 w 2606"/>
                <a:gd name="T53" fmla="*/ 2592 h 2629"/>
                <a:gd name="T54" fmla="*/ 2353 w 2606"/>
                <a:gd name="T55" fmla="*/ 2627 h 2629"/>
                <a:gd name="T56" fmla="*/ 1401 w 2606"/>
                <a:gd name="T57" fmla="*/ 2486 h 2629"/>
                <a:gd name="T58" fmla="*/ 1320 w 2606"/>
                <a:gd name="T59" fmla="*/ 2335 h 2629"/>
                <a:gd name="T60" fmla="*/ 1373 w 2606"/>
                <a:gd name="T61" fmla="*/ 2166 h 2629"/>
                <a:gd name="T62" fmla="*/ 1524 w 2606"/>
                <a:gd name="T63" fmla="*/ 2085 h 2629"/>
                <a:gd name="T64" fmla="*/ 2150 w 2606"/>
                <a:gd name="T65" fmla="*/ 2068 h 2629"/>
                <a:gd name="T66" fmla="*/ 2148 w 2606"/>
                <a:gd name="T67" fmla="*/ 1990 h 2629"/>
                <a:gd name="T68" fmla="*/ 2148 w 2606"/>
                <a:gd name="T69" fmla="*/ 1946 h 2629"/>
                <a:gd name="T70" fmla="*/ 2148 w 2606"/>
                <a:gd name="T71" fmla="*/ 1856 h 2629"/>
                <a:gd name="T72" fmla="*/ 2146 w 2606"/>
                <a:gd name="T73" fmla="*/ 1633 h 2629"/>
                <a:gd name="T74" fmla="*/ 2118 w 2606"/>
                <a:gd name="T75" fmla="*/ 1591 h 2629"/>
                <a:gd name="T76" fmla="*/ 2059 w 2606"/>
                <a:gd name="T77" fmla="*/ 1615 h 2629"/>
                <a:gd name="T78" fmla="*/ 2035 w 2606"/>
                <a:gd name="T79" fmla="*/ 1946 h 2629"/>
                <a:gd name="T80" fmla="*/ 1946 w 2606"/>
                <a:gd name="T81" fmla="*/ 1936 h 2629"/>
                <a:gd name="T82" fmla="*/ 1744 w 2606"/>
                <a:gd name="T83" fmla="*/ 1282 h 2629"/>
                <a:gd name="T84" fmla="*/ 1639 w 2606"/>
                <a:gd name="T85" fmla="*/ 1190 h 2629"/>
                <a:gd name="T86" fmla="*/ 1235 w 2606"/>
                <a:gd name="T87" fmla="*/ 1270 h 2629"/>
                <a:gd name="T88" fmla="*/ 850 w 2606"/>
                <a:gd name="T89" fmla="*/ 1406 h 2629"/>
                <a:gd name="T90" fmla="*/ 773 w 2606"/>
                <a:gd name="T91" fmla="*/ 1488 h 2629"/>
                <a:gd name="T92" fmla="*/ 571 w 2606"/>
                <a:gd name="T93" fmla="*/ 1411 h 2629"/>
                <a:gd name="T94" fmla="*/ 331 w 2606"/>
                <a:gd name="T95" fmla="*/ 1321 h 2629"/>
                <a:gd name="T96" fmla="*/ 146 w 2606"/>
                <a:gd name="T97" fmla="*/ 1251 h 2629"/>
                <a:gd name="T98" fmla="*/ 23 w 2606"/>
                <a:gd name="T99" fmla="*/ 1140 h 2629"/>
                <a:gd name="T100" fmla="*/ 9 w 2606"/>
                <a:gd name="T101" fmla="*/ 972 h 2629"/>
                <a:gd name="T102" fmla="*/ 704 w 2606"/>
                <a:gd name="T103" fmla="*/ 77 h 2629"/>
                <a:gd name="T104" fmla="*/ 867 w 2606"/>
                <a:gd name="T105" fmla="*/ 23 h 2629"/>
                <a:gd name="T106" fmla="*/ 1019 w 2606"/>
                <a:gd name="T107" fmla="*/ 100 h 2629"/>
                <a:gd name="T108" fmla="*/ 1111 w 2606"/>
                <a:gd name="T109" fmla="*/ 150 h 2629"/>
                <a:gd name="T110" fmla="*/ 1324 w 2606"/>
                <a:gd name="T111" fmla="*/ 20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06" h="2629">
                  <a:moveTo>
                    <a:pt x="1455" y="0"/>
                  </a:moveTo>
                  <a:lnTo>
                    <a:pt x="1524" y="6"/>
                  </a:lnTo>
                  <a:lnTo>
                    <a:pt x="1590" y="21"/>
                  </a:lnTo>
                  <a:lnTo>
                    <a:pt x="1653" y="46"/>
                  </a:lnTo>
                  <a:lnTo>
                    <a:pt x="1712" y="77"/>
                  </a:lnTo>
                  <a:lnTo>
                    <a:pt x="1765" y="117"/>
                  </a:lnTo>
                  <a:lnTo>
                    <a:pt x="1810" y="164"/>
                  </a:lnTo>
                  <a:lnTo>
                    <a:pt x="1850" y="216"/>
                  </a:lnTo>
                  <a:lnTo>
                    <a:pt x="1883" y="274"/>
                  </a:lnTo>
                  <a:lnTo>
                    <a:pt x="1906" y="337"/>
                  </a:lnTo>
                  <a:lnTo>
                    <a:pt x="1921" y="403"/>
                  </a:lnTo>
                  <a:lnTo>
                    <a:pt x="1927" y="473"/>
                  </a:lnTo>
                  <a:lnTo>
                    <a:pt x="1921" y="542"/>
                  </a:lnTo>
                  <a:lnTo>
                    <a:pt x="1906" y="608"/>
                  </a:lnTo>
                  <a:lnTo>
                    <a:pt x="1883" y="671"/>
                  </a:lnTo>
                  <a:lnTo>
                    <a:pt x="1850" y="729"/>
                  </a:lnTo>
                  <a:lnTo>
                    <a:pt x="1810" y="783"/>
                  </a:lnTo>
                  <a:lnTo>
                    <a:pt x="1765" y="828"/>
                  </a:lnTo>
                  <a:lnTo>
                    <a:pt x="1712" y="868"/>
                  </a:lnTo>
                  <a:lnTo>
                    <a:pt x="1653" y="901"/>
                  </a:lnTo>
                  <a:lnTo>
                    <a:pt x="1590" y="924"/>
                  </a:lnTo>
                  <a:lnTo>
                    <a:pt x="1524" y="939"/>
                  </a:lnTo>
                  <a:lnTo>
                    <a:pt x="1455" y="945"/>
                  </a:lnTo>
                  <a:lnTo>
                    <a:pt x="1385" y="939"/>
                  </a:lnTo>
                  <a:lnTo>
                    <a:pt x="1319" y="924"/>
                  </a:lnTo>
                  <a:lnTo>
                    <a:pt x="1256" y="901"/>
                  </a:lnTo>
                  <a:lnTo>
                    <a:pt x="1198" y="868"/>
                  </a:lnTo>
                  <a:lnTo>
                    <a:pt x="1146" y="828"/>
                  </a:lnTo>
                  <a:lnTo>
                    <a:pt x="1099" y="783"/>
                  </a:lnTo>
                  <a:lnTo>
                    <a:pt x="1059" y="729"/>
                  </a:lnTo>
                  <a:lnTo>
                    <a:pt x="1028" y="671"/>
                  </a:lnTo>
                  <a:lnTo>
                    <a:pt x="1003" y="608"/>
                  </a:lnTo>
                  <a:lnTo>
                    <a:pt x="988" y="542"/>
                  </a:lnTo>
                  <a:lnTo>
                    <a:pt x="984" y="473"/>
                  </a:lnTo>
                  <a:lnTo>
                    <a:pt x="984" y="448"/>
                  </a:lnTo>
                  <a:lnTo>
                    <a:pt x="599" y="936"/>
                  </a:lnTo>
                  <a:lnTo>
                    <a:pt x="664" y="960"/>
                  </a:lnTo>
                  <a:lnTo>
                    <a:pt x="719" y="981"/>
                  </a:lnTo>
                  <a:lnTo>
                    <a:pt x="768" y="1000"/>
                  </a:lnTo>
                  <a:lnTo>
                    <a:pt x="810" y="1016"/>
                  </a:lnTo>
                  <a:lnTo>
                    <a:pt x="845" y="1030"/>
                  </a:lnTo>
                  <a:lnTo>
                    <a:pt x="874" y="1040"/>
                  </a:lnTo>
                  <a:lnTo>
                    <a:pt x="899" y="1049"/>
                  </a:lnTo>
                  <a:lnTo>
                    <a:pt x="920" y="1058"/>
                  </a:lnTo>
                  <a:lnTo>
                    <a:pt x="937" y="1065"/>
                  </a:lnTo>
                  <a:lnTo>
                    <a:pt x="953" y="1070"/>
                  </a:lnTo>
                  <a:lnTo>
                    <a:pt x="967" y="1075"/>
                  </a:lnTo>
                  <a:lnTo>
                    <a:pt x="981" y="1080"/>
                  </a:lnTo>
                  <a:lnTo>
                    <a:pt x="995" y="1086"/>
                  </a:lnTo>
                  <a:lnTo>
                    <a:pt x="1010" y="1093"/>
                  </a:lnTo>
                  <a:lnTo>
                    <a:pt x="1028" y="1100"/>
                  </a:lnTo>
                  <a:lnTo>
                    <a:pt x="1033" y="1098"/>
                  </a:lnTo>
                  <a:lnTo>
                    <a:pt x="1035" y="1098"/>
                  </a:lnTo>
                  <a:lnTo>
                    <a:pt x="1038" y="1096"/>
                  </a:lnTo>
                  <a:lnTo>
                    <a:pt x="1042" y="1096"/>
                  </a:lnTo>
                  <a:lnTo>
                    <a:pt x="1047" y="1096"/>
                  </a:lnTo>
                  <a:lnTo>
                    <a:pt x="1054" y="1096"/>
                  </a:lnTo>
                  <a:lnTo>
                    <a:pt x="1063" y="1094"/>
                  </a:lnTo>
                  <a:lnTo>
                    <a:pt x="1077" y="1094"/>
                  </a:lnTo>
                  <a:lnTo>
                    <a:pt x="1092" y="1094"/>
                  </a:lnTo>
                  <a:lnTo>
                    <a:pt x="1113" y="1094"/>
                  </a:lnTo>
                  <a:lnTo>
                    <a:pt x="1139" y="1094"/>
                  </a:lnTo>
                  <a:lnTo>
                    <a:pt x="1171" y="1094"/>
                  </a:lnTo>
                  <a:lnTo>
                    <a:pt x="1207" y="1094"/>
                  </a:lnTo>
                  <a:lnTo>
                    <a:pt x="1252" y="1094"/>
                  </a:lnTo>
                  <a:lnTo>
                    <a:pt x="1303" y="1094"/>
                  </a:lnTo>
                  <a:lnTo>
                    <a:pt x="1364" y="1094"/>
                  </a:lnTo>
                  <a:lnTo>
                    <a:pt x="1432" y="1094"/>
                  </a:lnTo>
                  <a:lnTo>
                    <a:pt x="1510" y="1094"/>
                  </a:lnTo>
                  <a:lnTo>
                    <a:pt x="1599" y="1094"/>
                  </a:lnTo>
                  <a:lnTo>
                    <a:pt x="1697" y="1094"/>
                  </a:lnTo>
                  <a:lnTo>
                    <a:pt x="1806" y="1094"/>
                  </a:lnTo>
                  <a:lnTo>
                    <a:pt x="1928" y="1094"/>
                  </a:lnTo>
                  <a:lnTo>
                    <a:pt x="2062" y="1094"/>
                  </a:lnTo>
                  <a:lnTo>
                    <a:pt x="2136" y="1100"/>
                  </a:lnTo>
                  <a:lnTo>
                    <a:pt x="2205" y="1114"/>
                  </a:lnTo>
                  <a:lnTo>
                    <a:pt x="2271" y="1136"/>
                  </a:lnTo>
                  <a:lnTo>
                    <a:pt x="2332" y="1168"/>
                  </a:lnTo>
                  <a:lnTo>
                    <a:pt x="2390" y="1206"/>
                  </a:lnTo>
                  <a:lnTo>
                    <a:pt x="2442" y="1251"/>
                  </a:lnTo>
                  <a:lnTo>
                    <a:pt x="2487" y="1303"/>
                  </a:lnTo>
                  <a:lnTo>
                    <a:pt x="2526" y="1359"/>
                  </a:lnTo>
                  <a:lnTo>
                    <a:pt x="2559" y="1422"/>
                  </a:lnTo>
                  <a:lnTo>
                    <a:pt x="2582" y="1488"/>
                  </a:lnTo>
                  <a:lnTo>
                    <a:pt x="2595" y="1558"/>
                  </a:lnTo>
                  <a:lnTo>
                    <a:pt x="2601" y="1631"/>
                  </a:lnTo>
                  <a:lnTo>
                    <a:pt x="2601" y="1650"/>
                  </a:lnTo>
                  <a:lnTo>
                    <a:pt x="2602" y="1681"/>
                  </a:lnTo>
                  <a:lnTo>
                    <a:pt x="2602" y="1723"/>
                  </a:lnTo>
                  <a:lnTo>
                    <a:pt x="2602" y="1772"/>
                  </a:lnTo>
                  <a:lnTo>
                    <a:pt x="2602" y="1828"/>
                  </a:lnTo>
                  <a:lnTo>
                    <a:pt x="2602" y="1887"/>
                  </a:lnTo>
                  <a:lnTo>
                    <a:pt x="2602" y="1950"/>
                  </a:lnTo>
                  <a:lnTo>
                    <a:pt x="2604" y="2014"/>
                  </a:lnTo>
                  <a:lnTo>
                    <a:pt x="2604" y="2080"/>
                  </a:lnTo>
                  <a:lnTo>
                    <a:pt x="2604" y="2143"/>
                  </a:lnTo>
                  <a:lnTo>
                    <a:pt x="2604" y="2202"/>
                  </a:lnTo>
                  <a:lnTo>
                    <a:pt x="2604" y="2258"/>
                  </a:lnTo>
                  <a:lnTo>
                    <a:pt x="2604" y="2307"/>
                  </a:lnTo>
                  <a:lnTo>
                    <a:pt x="2606" y="2348"/>
                  </a:lnTo>
                  <a:lnTo>
                    <a:pt x="2606" y="2380"/>
                  </a:lnTo>
                  <a:lnTo>
                    <a:pt x="2606" y="2401"/>
                  </a:lnTo>
                  <a:lnTo>
                    <a:pt x="2602" y="2439"/>
                  </a:lnTo>
                  <a:lnTo>
                    <a:pt x="2594" y="2476"/>
                  </a:lnTo>
                  <a:lnTo>
                    <a:pt x="2578" y="2510"/>
                  </a:lnTo>
                  <a:lnTo>
                    <a:pt x="2557" y="2542"/>
                  </a:lnTo>
                  <a:lnTo>
                    <a:pt x="2531" y="2570"/>
                  </a:lnTo>
                  <a:lnTo>
                    <a:pt x="2500" y="2592"/>
                  </a:lnTo>
                  <a:lnTo>
                    <a:pt x="2467" y="2610"/>
                  </a:lnTo>
                  <a:lnTo>
                    <a:pt x="2430" y="2622"/>
                  </a:lnTo>
                  <a:lnTo>
                    <a:pt x="2393" y="2629"/>
                  </a:lnTo>
                  <a:lnTo>
                    <a:pt x="2353" y="2627"/>
                  </a:lnTo>
                  <a:lnTo>
                    <a:pt x="1522" y="2538"/>
                  </a:lnTo>
                  <a:lnTo>
                    <a:pt x="1477" y="2530"/>
                  </a:lnTo>
                  <a:lnTo>
                    <a:pt x="1437" y="2512"/>
                  </a:lnTo>
                  <a:lnTo>
                    <a:pt x="1401" y="2486"/>
                  </a:lnTo>
                  <a:lnTo>
                    <a:pt x="1369" y="2455"/>
                  </a:lnTo>
                  <a:lnTo>
                    <a:pt x="1347" y="2418"/>
                  </a:lnTo>
                  <a:lnTo>
                    <a:pt x="1329" y="2378"/>
                  </a:lnTo>
                  <a:lnTo>
                    <a:pt x="1320" y="2335"/>
                  </a:lnTo>
                  <a:lnTo>
                    <a:pt x="1320" y="2287"/>
                  </a:lnTo>
                  <a:lnTo>
                    <a:pt x="1331" y="2244"/>
                  </a:lnTo>
                  <a:lnTo>
                    <a:pt x="1348" y="2202"/>
                  </a:lnTo>
                  <a:lnTo>
                    <a:pt x="1373" y="2166"/>
                  </a:lnTo>
                  <a:lnTo>
                    <a:pt x="1404" y="2136"/>
                  </a:lnTo>
                  <a:lnTo>
                    <a:pt x="1441" y="2112"/>
                  </a:lnTo>
                  <a:lnTo>
                    <a:pt x="1481" y="2094"/>
                  </a:lnTo>
                  <a:lnTo>
                    <a:pt x="1524" y="2085"/>
                  </a:lnTo>
                  <a:lnTo>
                    <a:pt x="1571" y="2085"/>
                  </a:lnTo>
                  <a:lnTo>
                    <a:pt x="2150" y="2148"/>
                  </a:lnTo>
                  <a:lnTo>
                    <a:pt x="2150" y="2105"/>
                  </a:lnTo>
                  <a:lnTo>
                    <a:pt x="2150" y="2068"/>
                  </a:lnTo>
                  <a:lnTo>
                    <a:pt x="2148" y="2040"/>
                  </a:lnTo>
                  <a:lnTo>
                    <a:pt x="2148" y="2019"/>
                  </a:lnTo>
                  <a:lnTo>
                    <a:pt x="2148" y="2002"/>
                  </a:lnTo>
                  <a:lnTo>
                    <a:pt x="2148" y="1990"/>
                  </a:lnTo>
                  <a:lnTo>
                    <a:pt x="2148" y="1979"/>
                  </a:lnTo>
                  <a:lnTo>
                    <a:pt x="2148" y="1969"/>
                  </a:lnTo>
                  <a:lnTo>
                    <a:pt x="2148" y="1958"/>
                  </a:lnTo>
                  <a:lnTo>
                    <a:pt x="2148" y="1946"/>
                  </a:lnTo>
                  <a:lnTo>
                    <a:pt x="2148" y="1932"/>
                  </a:lnTo>
                  <a:lnTo>
                    <a:pt x="2148" y="1913"/>
                  </a:lnTo>
                  <a:lnTo>
                    <a:pt x="2148" y="1887"/>
                  </a:lnTo>
                  <a:lnTo>
                    <a:pt x="2148" y="1856"/>
                  </a:lnTo>
                  <a:lnTo>
                    <a:pt x="2148" y="1815"/>
                  </a:lnTo>
                  <a:lnTo>
                    <a:pt x="2148" y="1765"/>
                  </a:lnTo>
                  <a:lnTo>
                    <a:pt x="2146" y="1706"/>
                  </a:lnTo>
                  <a:lnTo>
                    <a:pt x="2146" y="1633"/>
                  </a:lnTo>
                  <a:lnTo>
                    <a:pt x="2146" y="1633"/>
                  </a:lnTo>
                  <a:lnTo>
                    <a:pt x="2143" y="1613"/>
                  </a:lnTo>
                  <a:lnTo>
                    <a:pt x="2132" y="1599"/>
                  </a:lnTo>
                  <a:lnTo>
                    <a:pt x="2118" y="1591"/>
                  </a:lnTo>
                  <a:lnTo>
                    <a:pt x="2101" y="1587"/>
                  </a:lnTo>
                  <a:lnTo>
                    <a:pt x="2083" y="1591"/>
                  </a:lnTo>
                  <a:lnTo>
                    <a:pt x="2068" y="1599"/>
                  </a:lnTo>
                  <a:lnTo>
                    <a:pt x="2059" y="1615"/>
                  </a:lnTo>
                  <a:lnTo>
                    <a:pt x="2055" y="1633"/>
                  </a:lnTo>
                  <a:lnTo>
                    <a:pt x="2055" y="1948"/>
                  </a:lnTo>
                  <a:lnTo>
                    <a:pt x="2050" y="1948"/>
                  </a:lnTo>
                  <a:lnTo>
                    <a:pt x="2035" y="1946"/>
                  </a:lnTo>
                  <a:lnTo>
                    <a:pt x="2014" y="1944"/>
                  </a:lnTo>
                  <a:lnTo>
                    <a:pt x="1991" y="1941"/>
                  </a:lnTo>
                  <a:lnTo>
                    <a:pt x="1967" y="1939"/>
                  </a:lnTo>
                  <a:lnTo>
                    <a:pt x="1946" y="1936"/>
                  </a:lnTo>
                  <a:lnTo>
                    <a:pt x="1932" y="1934"/>
                  </a:lnTo>
                  <a:lnTo>
                    <a:pt x="1925" y="1934"/>
                  </a:lnTo>
                  <a:lnTo>
                    <a:pt x="1759" y="1323"/>
                  </a:lnTo>
                  <a:lnTo>
                    <a:pt x="1744" y="1282"/>
                  </a:lnTo>
                  <a:lnTo>
                    <a:pt x="1725" y="1251"/>
                  </a:lnTo>
                  <a:lnTo>
                    <a:pt x="1698" y="1225"/>
                  </a:lnTo>
                  <a:lnTo>
                    <a:pt x="1671" y="1204"/>
                  </a:lnTo>
                  <a:lnTo>
                    <a:pt x="1639" y="1190"/>
                  </a:lnTo>
                  <a:lnTo>
                    <a:pt x="1604" y="1183"/>
                  </a:lnTo>
                  <a:lnTo>
                    <a:pt x="1571" y="1183"/>
                  </a:lnTo>
                  <a:lnTo>
                    <a:pt x="1536" y="1188"/>
                  </a:lnTo>
                  <a:lnTo>
                    <a:pt x="1235" y="1270"/>
                  </a:lnTo>
                  <a:lnTo>
                    <a:pt x="937" y="1352"/>
                  </a:lnTo>
                  <a:lnTo>
                    <a:pt x="904" y="1364"/>
                  </a:lnTo>
                  <a:lnTo>
                    <a:pt x="874" y="1382"/>
                  </a:lnTo>
                  <a:lnTo>
                    <a:pt x="850" y="1406"/>
                  </a:lnTo>
                  <a:lnTo>
                    <a:pt x="829" y="1434"/>
                  </a:lnTo>
                  <a:lnTo>
                    <a:pt x="813" y="1465"/>
                  </a:lnTo>
                  <a:lnTo>
                    <a:pt x="807" y="1500"/>
                  </a:lnTo>
                  <a:lnTo>
                    <a:pt x="773" y="1488"/>
                  </a:lnTo>
                  <a:lnTo>
                    <a:pt x="732" y="1472"/>
                  </a:lnTo>
                  <a:lnTo>
                    <a:pt x="683" y="1455"/>
                  </a:lnTo>
                  <a:lnTo>
                    <a:pt x="629" y="1434"/>
                  </a:lnTo>
                  <a:lnTo>
                    <a:pt x="571" y="1411"/>
                  </a:lnTo>
                  <a:lnTo>
                    <a:pt x="510" y="1389"/>
                  </a:lnTo>
                  <a:lnTo>
                    <a:pt x="449" y="1366"/>
                  </a:lnTo>
                  <a:lnTo>
                    <a:pt x="390" y="1343"/>
                  </a:lnTo>
                  <a:lnTo>
                    <a:pt x="331" y="1321"/>
                  </a:lnTo>
                  <a:lnTo>
                    <a:pt x="277" y="1300"/>
                  </a:lnTo>
                  <a:lnTo>
                    <a:pt x="226" y="1281"/>
                  </a:lnTo>
                  <a:lnTo>
                    <a:pt x="183" y="1265"/>
                  </a:lnTo>
                  <a:lnTo>
                    <a:pt x="146" y="1251"/>
                  </a:lnTo>
                  <a:lnTo>
                    <a:pt x="108" y="1232"/>
                  </a:lnTo>
                  <a:lnTo>
                    <a:pt x="75" y="1206"/>
                  </a:lnTo>
                  <a:lnTo>
                    <a:pt x="45" y="1174"/>
                  </a:lnTo>
                  <a:lnTo>
                    <a:pt x="23" y="1140"/>
                  </a:lnTo>
                  <a:lnTo>
                    <a:pt x="9" y="1100"/>
                  </a:lnTo>
                  <a:lnTo>
                    <a:pt x="0" y="1056"/>
                  </a:lnTo>
                  <a:lnTo>
                    <a:pt x="2" y="1014"/>
                  </a:lnTo>
                  <a:lnTo>
                    <a:pt x="9" y="972"/>
                  </a:lnTo>
                  <a:lnTo>
                    <a:pt x="26" y="934"/>
                  </a:lnTo>
                  <a:lnTo>
                    <a:pt x="49" y="898"/>
                  </a:lnTo>
                  <a:lnTo>
                    <a:pt x="671" y="110"/>
                  </a:lnTo>
                  <a:lnTo>
                    <a:pt x="704" y="77"/>
                  </a:lnTo>
                  <a:lnTo>
                    <a:pt x="740" y="51"/>
                  </a:lnTo>
                  <a:lnTo>
                    <a:pt x="780" y="34"/>
                  </a:lnTo>
                  <a:lnTo>
                    <a:pt x="824" y="25"/>
                  </a:lnTo>
                  <a:lnTo>
                    <a:pt x="867" y="23"/>
                  </a:lnTo>
                  <a:lnTo>
                    <a:pt x="911" y="32"/>
                  </a:lnTo>
                  <a:lnTo>
                    <a:pt x="953" y="48"/>
                  </a:lnTo>
                  <a:lnTo>
                    <a:pt x="991" y="72"/>
                  </a:lnTo>
                  <a:lnTo>
                    <a:pt x="1019" y="100"/>
                  </a:lnTo>
                  <a:lnTo>
                    <a:pt x="1043" y="129"/>
                  </a:lnTo>
                  <a:lnTo>
                    <a:pt x="1059" y="162"/>
                  </a:lnTo>
                  <a:lnTo>
                    <a:pt x="1071" y="199"/>
                  </a:lnTo>
                  <a:lnTo>
                    <a:pt x="1111" y="150"/>
                  </a:lnTo>
                  <a:lnTo>
                    <a:pt x="1157" y="107"/>
                  </a:lnTo>
                  <a:lnTo>
                    <a:pt x="1209" y="70"/>
                  </a:lnTo>
                  <a:lnTo>
                    <a:pt x="1265" y="41"/>
                  </a:lnTo>
                  <a:lnTo>
                    <a:pt x="1324" y="20"/>
                  </a:lnTo>
                  <a:lnTo>
                    <a:pt x="1388" y="6"/>
                  </a:lnTo>
                  <a:lnTo>
                    <a:pt x="14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3" name="Freeform 440">
              <a:extLst>
                <a:ext uri="{FF2B5EF4-FFF2-40B4-BE49-F238E27FC236}">
                  <a16:creationId xmlns:a16="http://schemas.microsoft.com/office/drawing/2014/main" id="{4E9361FA-8B35-0726-181F-9C26E309A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6205"/>
              <a:ext cx="375" cy="401"/>
            </a:xfrm>
            <a:custGeom>
              <a:avLst/>
              <a:gdLst>
                <a:gd name="T0" fmla="*/ 599 w 749"/>
                <a:gd name="T1" fmla="*/ 0 h 803"/>
                <a:gd name="T2" fmla="*/ 749 w 749"/>
                <a:gd name="T3" fmla="*/ 550 h 803"/>
                <a:gd name="T4" fmla="*/ 606 w 749"/>
                <a:gd name="T5" fmla="*/ 536 h 803"/>
                <a:gd name="T6" fmla="*/ 544 w 749"/>
                <a:gd name="T7" fmla="*/ 534 h 803"/>
                <a:gd name="T8" fmla="*/ 483 w 749"/>
                <a:gd name="T9" fmla="*/ 541 h 803"/>
                <a:gd name="T10" fmla="*/ 423 w 749"/>
                <a:gd name="T11" fmla="*/ 557 h 803"/>
                <a:gd name="T12" fmla="*/ 368 w 749"/>
                <a:gd name="T13" fmla="*/ 581 h 803"/>
                <a:gd name="T14" fmla="*/ 317 w 749"/>
                <a:gd name="T15" fmla="*/ 613 h 803"/>
                <a:gd name="T16" fmla="*/ 272 w 749"/>
                <a:gd name="T17" fmla="*/ 651 h 803"/>
                <a:gd name="T18" fmla="*/ 232 w 749"/>
                <a:gd name="T19" fmla="*/ 696 h 803"/>
                <a:gd name="T20" fmla="*/ 199 w 749"/>
                <a:gd name="T21" fmla="*/ 747 h 803"/>
                <a:gd name="T22" fmla="*/ 173 w 749"/>
                <a:gd name="T23" fmla="*/ 803 h 803"/>
                <a:gd name="T24" fmla="*/ 0 w 749"/>
                <a:gd name="T25" fmla="*/ 162 h 803"/>
                <a:gd name="T26" fmla="*/ 599 w 749"/>
                <a:gd name="T27" fmla="*/ 0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9" h="803">
                  <a:moveTo>
                    <a:pt x="599" y="0"/>
                  </a:moveTo>
                  <a:lnTo>
                    <a:pt x="749" y="550"/>
                  </a:lnTo>
                  <a:lnTo>
                    <a:pt x="606" y="536"/>
                  </a:lnTo>
                  <a:lnTo>
                    <a:pt x="544" y="534"/>
                  </a:lnTo>
                  <a:lnTo>
                    <a:pt x="483" y="541"/>
                  </a:lnTo>
                  <a:lnTo>
                    <a:pt x="423" y="557"/>
                  </a:lnTo>
                  <a:lnTo>
                    <a:pt x="368" y="581"/>
                  </a:lnTo>
                  <a:lnTo>
                    <a:pt x="317" y="613"/>
                  </a:lnTo>
                  <a:lnTo>
                    <a:pt x="272" y="651"/>
                  </a:lnTo>
                  <a:lnTo>
                    <a:pt x="232" y="696"/>
                  </a:lnTo>
                  <a:lnTo>
                    <a:pt x="199" y="747"/>
                  </a:lnTo>
                  <a:lnTo>
                    <a:pt x="173" y="803"/>
                  </a:lnTo>
                  <a:lnTo>
                    <a:pt x="0" y="162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cxnSp>
        <p:nvCxnSpPr>
          <p:cNvPr id="42" name="Přímá spojnice 41">
            <a:extLst>
              <a:ext uri="{FF2B5EF4-FFF2-40B4-BE49-F238E27FC236}">
                <a16:creationId xmlns:a16="http://schemas.microsoft.com/office/drawing/2014/main" id="{C899EA52-459B-5A7A-A264-B5521C645A33}"/>
              </a:ext>
            </a:extLst>
          </p:cNvPr>
          <p:cNvCxnSpPr>
            <a:cxnSpLocks/>
          </p:cNvCxnSpPr>
          <p:nvPr/>
        </p:nvCxnSpPr>
        <p:spPr>
          <a:xfrm>
            <a:off x="334620" y="306485"/>
            <a:ext cx="0" cy="680982"/>
          </a:xfrm>
          <a:prstGeom prst="line">
            <a:avLst/>
          </a:prstGeom>
          <a:ln w="5715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ázek 7">
            <a:extLst>
              <a:ext uri="{FF2B5EF4-FFF2-40B4-BE49-F238E27FC236}">
                <a16:creationId xmlns:a16="http://schemas.microsoft.com/office/drawing/2014/main" id="{8FB4938C-6358-0AD5-409E-A392F046F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9" y="6306801"/>
            <a:ext cx="369252" cy="42464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2DCDBE0-F69E-9B50-46BD-6251A18FC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79" y="1267515"/>
            <a:ext cx="11787620" cy="470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81584"/>
      </p:ext>
    </p:extLst>
  </p:cSld>
  <p:clrMapOvr>
    <a:masterClrMapping/>
  </p:clrMapOvr>
</p:sld>
</file>

<file path=ppt/theme/theme1.xml><?xml version="1.0" encoding="utf-8"?>
<a:theme xmlns:a="http://schemas.openxmlformats.org/drawingml/2006/main" name="1_2018_šablona_ppt prezentace_final 5.0">
  <a:themeElements>
    <a:clrScheme name="M.C.TRITON">
      <a:dk1>
        <a:srgbClr val="F2F2F2"/>
      </a:dk1>
      <a:lt1>
        <a:srgbClr val="FFFFFF"/>
      </a:lt1>
      <a:dk2>
        <a:srgbClr val="F2F2F2"/>
      </a:dk2>
      <a:lt2>
        <a:srgbClr val="FFFFFF"/>
      </a:lt2>
      <a:accent1>
        <a:srgbClr val="B1B3B4"/>
      </a:accent1>
      <a:accent2>
        <a:srgbClr val="003576"/>
      </a:accent2>
      <a:accent3>
        <a:srgbClr val="8DBE48"/>
      </a:accent3>
      <a:accent4>
        <a:srgbClr val="F6A800"/>
      </a:accent4>
      <a:accent5>
        <a:srgbClr val="E30045"/>
      </a:accent5>
      <a:accent6>
        <a:srgbClr val="00A4D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_šablona pro PPT _35 LET  -  Jen pro čtení" id="{B21F7D45-5488-4347-A591-54EEB7C7E3E0}" vid="{6325837C-A3A8-4B2A-979C-3BDD86D66FED}"/>
    </a:ext>
  </a:extLst>
</a:theme>
</file>

<file path=ppt/theme/theme2.xml><?xml version="1.0" encoding="utf-8"?>
<a:theme xmlns:a="http://schemas.openxmlformats.org/drawingml/2006/main" name="2018_šablona_ppt prezentace_final 5.0">
  <a:themeElements>
    <a:clrScheme name="MCTRITON">
      <a:dk1>
        <a:srgbClr val="181818"/>
      </a:dk1>
      <a:lt1>
        <a:srgbClr val="FFFFFF"/>
      </a:lt1>
      <a:dk2>
        <a:srgbClr val="F2F2F2"/>
      </a:dk2>
      <a:lt2>
        <a:srgbClr val="FFFFFF"/>
      </a:lt2>
      <a:accent1>
        <a:srgbClr val="B1B3B4"/>
      </a:accent1>
      <a:accent2>
        <a:srgbClr val="003576"/>
      </a:accent2>
      <a:accent3>
        <a:srgbClr val="8DBE48"/>
      </a:accent3>
      <a:accent4>
        <a:srgbClr val="F6A800"/>
      </a:accent4>
      <a:accent5>
        <a:srgbClr val="E30045"/>
      </a:accent5>
      <a:accent6>
        <a:srgbClr val="00A4D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_šablona pro PPT _35 LET  -  Jen pro čtení" id="{B21F7D45-5488-4347-A591-54EEB7C7E3E0}" vid="{69E26F5E-D222-436B-A6B7-D9E77A9E14FD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296</Words>
  <Application>Microsoft Office PowerPoint</Application>
  <PresentationFormat>Širokoúhlá obrazovka</PresentationFormat>
  <Paragraphs>51</Paragraphs>
  <Slides>22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Montserrat ExtraBold</vt:lpstr>
      <vt:lpstr>Montserrat SemiBold</vt:lpstr>
      <vt:lpstr>1_2018_šablona_ppt prezentace_final 5.0</vt:lpstr>
      <vt:lpstr>2018_šablona_ppt prezentace_final 5.0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Veronika Němečková</dc:creator>
  <cp:lastModifiedBy>Jakub Ruml</cp:lastModifiedBy>
  <cp:revision>20</cp:revision>
  <dcterms:created xsi:type="dcterms:W3CDTF">2025-12-15T13:25:51Z</dcterms:created>
  <dcterms:modified xsi:type="dcterms:W3CDTF">2026-09-14T07:46:49Z</dcterms:modified>
</cp:coreProperties>
</file>